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59937" cy="41181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3121" y="4624829"/>
            <a:ext cx="10484878" cy="566216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63009" y="5930654"/>
            <a:ext cx="4924990" cy="398121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57671" y="4971061"/>
            <a:ext cx="4324349" cy="60007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3059257"/>
            <a:ext cx="2809874" cy="286702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033003"/>
            <a:ext cx="3919295" cy="325399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3462" y="6268436"/>
            <a:ext cx="2721898" cy="271779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8737805" y="6593416"/>
            <a:ext cx="586740" cy="586105"/>
          </a:xfrm>
          <a:custGeom>
            <a:avLst/>
            <a:gdLst/>
            <a:ahLst/>
            <a:cxnLst/>
            <a:rect l="l" t="t" r="r" b="b"/>
            <a:pathLst>
              <a:path w="586740" h="586104">
                <a:moveTo>
                  <a:pt x="586314" y="586003"/>
                </a:moveTo>
                <a:lnTo>
                  <a:pt x="0" y="586003"/>
                </a:lnTo>
                <a:lnTo>
                  <a:pt x="0" y="0"/>
                </a:lnTo>
                <a:lnTo>
                  <a:pt x="586314" y="0"/>
                </a:lnTo>
                <a:lnTo>
                  <a:pt x="586314" y="586003"/>
                </a:lnTo>
                <a:close/>
              </a:path>
            </a:pathLst>
          </a:custGeom>
          <a:solidFill>
            <a:srgbClr val="EF7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8738077" y="7316599"/>
            <a:ext cx="606425" cy="605790"/>
          </a:xfrm>
          <a:custGeom>
            <a:avLst/>
            <a:gdLst/>
            <a:ahLst/>
            <a:cxnLst/>
            <a:rect l="l" t="t" r="r" b="b"/>
            <a:pathLst>
              <a:path w="606425" h="605790">
                <a:moveTo>
                  <a:pt x="605913" y="605600"/>
                </a:moveTo>
                <a:lnTo>
                  <a:pt x="0" y="605600"/>
                </a:lnTo>
                <a:lnTo>
                  <a:pt x="0" y="0"/>
                </a:lnTo>
                <a:lnTo>
                  <a:pt x="605913" y="0"/>
                </a:lnTo>
                <a:lnTo>
                  <a:pt x="605913" y="605600"/>
                </a:lnTo>
                <a:close/>
              </a:path>
            </a:pathLst>
          </a:custGeom>
          <a:solidFill>
            <a:srgbClr val="EF7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8738077" y="8059650"/>
            <a:ext cx="606425" cy="605790"/>
          </a:xfrm>
          <a:custGeom>
            <a:avLst/>
            <a:gdLst/>
            <a:ahLst/>
            <a:cxnLst/>
            <a:rect l="l" t="t" r="r" b="b"/>
            <a:pathLst>
              <a:path w="606425" h="605790">
                <a:moveTo>
                  <a:pt x="605913" y="605600"/>
                </a:moveTo>
                <a:lnTo>
                  <a:pt x="0" y="605600"/>
                </a:lnTo>
                <a:lnTo>
                  <a:pt x="0" y="0"/>
                </a:lnTo>
                <a:lnTo>
                  <a:pt x="605913" y="0"/>
                </a:lnTo>
                <a:lnTo>
                  <a:pt x="605913" y="605600"/>
                </a:lnTo>
                <a:close/>
              </a:path>
            </a:pathLst>
          </a:custGeom>
          <a:solidFill>
            <a:srgbClr val="EF7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9419117" y="6650846"/>
            <a:ext cx="403860" cy="454025"/>
          </a:xfrm>
          <a:custGeom>
            <a:avLst/>
            <a:gdLst/>
            <a:ahLst/>
            <a:cxnLst/>
            <a:rect l="l" t="t" r="r" b="b"/>
            <a:pathLst>
              <a:path w="403859" h="454025">
                <a:moveTo>
                  <a:pt x="199248" y="453451"/>
                </a:moveTo>
                <a:lnTo>
                  <a:pt x="157560" y="449581"/>
                </a:lnTo>
                <a:lnTo>
                  <a:pt x="117589" y="437121"/>
                </a:lnTo>
                <a:lnTo>
                  <a:pt x="83828" y="417935"/>
                </a:lnTo>
                <a:lnTo>
                  <a:pt x="54984" y="391939"/>
                </a:lnTo>
                <a:lnTo>
                  <a:pt x="31256" y="358532"/>
                </a:lnTo>
                <a:lnTo>
                  <a:pt x="14426" y="321172"/>
                </a:lnTo>
                <a:lnTo>
                  <a:pt x="3350" y="276193"/>
                </a:lnTo>
                <a:lnTo>
                  <a:pt x="0" y="229992"/>
                </a:lnTo>
                <a:lnTo>
                  <a:pt x="1124" y="205981"/>
                </a:lnTo>
                <a:lnTo>
                  <a:pt x="9366" y="159301"/>
                </a:lnTo>
                <a:lnTo>
                  <a:pt x="24441" y="116236"/>
                </a:lnTo>
                <a:lnTo>
                  <a:pt x="45673" y="79764"/>
                </a:lnTo>
                <a:lnTo>
                  <a:pt x="73309" y="48739"/>
                </a:lnTo>
                <a:lnTo>
                  <a:pt x="105701" y="25331"/>
                </a:lnTo>
                <a:lnTo>
                  <a:pt x="143607" y="8962"/>
                </a:lnTo>
                <a:lnTo>
                  <a:pt x="184437" y="796"/>
                </a:lnTo>
                <a:lnTo>
                  <a:pt x="205509" y="0"/>
                </a:lnTo>
                <a:lnTo>
                  <a:pt x="226566" y="870"/>
                </a:lnTo>
                <a:lnTo>
                  <a:pt x="267396" y="9035"/>
                </a:lnTo>
                <a:lnTo>
                  <a:pt x="304718" y="25247"/>
                </a:lnTo>
                <a:lnTo>
                  <a:pt x="331636" y="44637"/>
                </a:lnTo>
                <a:lnTo>
                  <a:pt x="200609" y="44637"/>
                </a:lnTo>
                <a:lnTo>
                  <a:pt x="187503" y="45108"/>
                </a:lnTo>
                <a:lnTo>
                  <a:pt x="149709" y="54436"/>
                </a:lnTo>
                <a:lnTo>
                  <a:pt x="109967" y="81654"/>
                </a:lnTo>
                <a:lnTo>
                  <a:pt x="82748" y="121936"/>
                </a:lnTo>
                <a:lnTo>
                  <a:pt x="68711" y="159301"/>
                </a:lnTo>
                <a:lnTo>
                  <a:pt x="61379" y="200315"/>
                </a:lnTo>
                <a:lnTo>
                  <a:pt x="60189" y="229992"/>
                </a:lnTo>
                <a:lnTo>
                  <a:pt x="60495" y="242367"/>
                </a:lnTo>
                <a:lnTo>
                  <a:pt x="66143" y="283067"/>
                </a:lnTo>
                <a:lnTo>
                  <a:pt x="78145" y="320269"/>
                </a:lnTo>
                <a:lnTo>
                  <a:pt x="104211" y="362386"/>
                </a:lnTo>
                <a:lnTo>
                  <a:pt x="141064" y="393140"/>
                </a:lnTo>
                <a:lnTo>
                  <a:pt x="188485" y="407431"/>
                </a:lnTo>
                <a:lnTo>
                  <a:pt x="201154" y="407997"/>
                </a:lnTo>
                <a:lnTo>
                  <a:pt x="330091" y="407997"/>
                </a:lnTo>
                <a:lnTo>
                  <a:pt x="319832" y="416435"/>
                </a:lnTo>
                <a:lnTo>
                  <a:pt x="278638" y="438620"/>
                </a:lnTo>
                <a:lnTo>
                  <a:pt x="231888" y="451083"/>
                </a:lnTo>
                <a:lnTo>
                  <a:pt x="215665" y="452900"/>
                </a:lnTo>
                <a:lnTo>
                  <a:pt x="199248" y="453451"/>
                </a:lnTo>
                <a:close/>
              </a:path>
              <a:path w="403859" h="454025">
                <a:moveTo>
                  <a:pt x="330091" y="407997"/>
                </a:moveTo>
                <a:lnTo>
                  <a:pt x="201154" y="407997"/>
                </a:lnTo>
                <a:lnTo>
                  <a:pt x="216881" y="407142"/>
                </a:lnTo>
                <a:lnTo>
                  <a:pt x="232150" y="404408"/>
                </a:lnTo>
                <a:lnTo>
                  <a:pt x="273641" y="384957"/>
                </a:lnTo>
                <a:lnTo>
                  <a:pt x="303773" y="352745"/>
                </a:lnTo>
                <a:lnTo>
                  <a:pt x="326080" y="310153"/>
                </a:lnTo>
                <a:lnTo>
                  <a:pt x="338223" y="259719"/>
                </a:lnTo>
                <a:lnTo>
                  <a:pt x="340498" y="223187"/>
                </a:lnTo>
                <a:lnTo>
                  <a:pt x="340169" y="210754"/>
                </a:lnTo>
                <a:lnTo>
                  <a:pt x="334803" y="171473"/>
                </a:lnTo>
                <a:lnTo>
                  <a:pt x="323549" y="134524"/>
                </a:lnTo>
                <a:lnTo>
                  <a:pt x="299023" y="91505"/>
                </a:lnTo>
                <a:lnTo>
                  <a:pt x="262617" y="60294"/>
                </a:lnTo>
                <a:lnTo>
                  <a:pt x="226755" y="47044"/>
                </a:lnTo>
                <a:lnTo>
                  <a:pt x="200609" y="44637"/>
                </a:lnTo>
                <a:lnTo>
                  <a:pt x="331636" y="44637"/>
                </a:lnTo>
                <a:lnTo>
                  <a:pt x="362466" y="78500"/>
                </a:lnTo>
                <a:lnTo>
                  <a:pt x="382473" y="113884"/>
                </a:lnTo>
                <a:lnTo>
                  <a:pt x="396064" y="155186"/>
                </a:lnTo>
                <a:lnTo>
                  <a:pt x="403007" y="200315"/>
                </a:lnTo>
                <a:lnTo>
                  <a:pt x="403669" y="223187"/>
                </a:lnTo>
                <a:lnTo>
                  <a:pt x="403153" y="243863"/>
                </a:lnTo>
                <a:lnTo>
                  <a:pt x="397981" y="284690"/>
                </a:lnTo>
                <a:lnTo>
                  <a:pt x="388037" y="321867"/>
                </a:lnTo>
                <a:lnTo>
                  <a:pt x="364200" y="369348"/>
                </a:lnTo>
                <a:lnTo>
                  <a:pt x="332425" y="406077"/>
                </a:lnTo>
                <a:lnTo>
                  <a:pt x="330091" y="407997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0314648" y="6656386"/>
            <a:ext cx="248285" cy="440690"/>
          </a:xfrm>
          <a:custGeom>
            <a:avLst/>
            <a:gdLst/>
            <a:ahLst/>
            <a:cxnLst/>
            <a:rect l="l" t="t" r="r" b="b"/>
            <a:pathLst>
              <a:path w="248284" h="440690">
                <a:moveTo>
                  <a:pt x="248234" y="392417"/>
                </a:moveTo>
                <a:lnTo>
                  <a:pt x="57429" y="392417"/>
                </a:lnTo>
                <a:lnTo>
                  <a:pt x="57429" y="233667"/>
                </a:lnTo>
                <a:lnTo>
                  <a:pt x="227825" y="233667"/>
                </a:lnTo>
                <a:lnTo>
                  <a:pt x="227825" y="187947"/>
                </a:lnTo>
                <a:lnTo>
                  <a:pt x="57429" y="187947"/>
                </a:lnTo>
                <a:lnTo>
                  <a:pt x="57429" y="48260"/>
                </a:lnTo>
                <a:lnTo>
                  <a:pt x="238442" y="48260"/>
                </a:lnTo>
                <a:lnTo>
                  <a:pt x="238442" y="0"/>
                </a:lnTo>
                <a:lnTo>
                  <a:pt x="0" y="0"/>
                </a:lnTo>
                <a:lnTo>
                  <a:pt x="0" y="48260"/>
                </a:lnTo>
                <a:lnTo>
                  <a:pt x="0" y="187947"/>
                </a:lnTo>
                <a:lnTo>
                  <a:pt x="0" y="233667"/>
                </a:lnTo>
                <a:lnTo>
                  <a:pt x="0" y="392417"/>
                </a:lnTo>
                <a:lnTo>
                  <a:pt x="0" y="440677"/>
                </a:lnTo>
                <a:lnTo>
                  <a:pt x="248234" y="440677"/>
                </a:lnTo>
                <a:lnTo>
                  <a:pt x="248234" y="392417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0902598" y="6657106"/>
            <a:ext cx="345440" cy="441959"/>
          </a:xfrm>
          <a:custGeom>
            <a:avLst/>
            <a:gdLst/>
            <a:ahLst/>
            <a:cxnLst/>
            <a:rect l="l" t="t" r="r" b="b"/>
            <a:pathLst>
              <a:path w="345440" h="441959">
                <a:moveTo>
                  <a:pt x="198432" y="441475"/>
                </a:moveTo>
                <a:lnTo>
                  <a:pt x="140998" y="441475"/>
                </a:lnTo>
                <a:lnTo>
                  <a:pt x="139909" y="253127"/>
                </a:lnTo>
                <a:lnTo>
                  <a:pt x="0" y="0"/>
                </a:lnTo>
                <a:lnTo>
                  <a:pt x="65327" y="0"/>
                </a:lnTo>
                <a:lnTo>
                  <a:pt x="129837" y="121392"/>
                </a:lnTo>
                <a:lnTo>
                  <a:pt x="145353" y="152692"/>
                </a:lnTo>
                <a:lnTo>
                  <a:pt x="173661" y="212028"/>
                </a:lnTo>
                <a:lnTo>
                  <a:pt x="188284" y="179609"/>
                </a:lnTo>
                <a:lnTo>
                  <a:pt x="281452" y="0"/>
                </a:lnTo>
                <a:lnTo>
                  <a:pt x="345418" y="0"/>
                </a:lnTo>
                <a:lnTo>
                  <a:pt x="198432" y="252583"/>
                </a:lnTo>
                <a:lnTo>
                  <a:pt x="198432" y="441475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9875594" y="6657923"/>
            <a:ext cx="364490" cy="440690"/>
          </a:xfrm>
          <a:custGeom>
            <a:avLst/>
            <a:gdLst/>
            <a:ahLst/>
            <a:cxnLst/>
            <a:rect l="l" t="t" r="r" b="b"/>
            <a:pathLst>
              <a:path w="364490" h="440690">
                <a:moveTo>
                  <a:pt x="206870" y="440659"/>
                </a:moveTo>
                <a:lnTo>
                  <a:pt x="143993" y="440659"/>
                </a:lnTo>
                <a:lnTo>
                  <a:pt x="0" y="0"/>
                </a:lnTo>
                <a:lnTo>
                  <a:pt x="62061" y="0"/>
                </a:lnTo>
                <a:lnTo>
                  <a:pt x="130655" y="217744"/>
                </a:lnTo>
                <a:lnTo>
                  <a:pt x="167708" y="343184"/>
                </a:lnTo>
                <a:lnTo>
                  <a:pt x="177745" y="382412"/>
                </a:lnTo>
                <a:lnTo>
                  <a:pt x="179106" y="382412"/>
                </a:lnTo>
                <a:lnTo>
                  <a:pt x="189518" y="343593"/>
                </a:lnTo>
                <a:lnTo>
                  <a:pt x="213947" y="261122"/>
                </a:lnTo>
                <a:lnTo>
                  <a:pt x="302956" y="544"/>
                </a:lnTo>
                <a:lnTo>
                  <a:pt x="364201" y="544"/>
                </a:lnTo>
                <a:lnTo>
                  <a:pt x="206870" y="440659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0663606" y="6656386"/>
            <a:ext cx="246379" cy="440690"/>
          </a:xfrm>
          <a:custGeom>
            <a:avLst/>
            <a:gdLst/>
            <a:ahLst/>
            <a:cxnLst/>
            <a:rect l="l" t="t" r="r" b="b"/>
            <a:pathLst>
              <a:path w="246379" h="440690">
                <a:moveTo>
                  <a:pt x="245795" y="392417"/>
                </a:moveTo>
                <a:lnTo>
                  <a:pt x="57696" y="392417"/>
                </a:lnTo>
                <a:lnTo>
                  <a:pt x="57696" y="0"/>
                </a:lnTo>
                <a:lnTo>
                  <a:pt x="0" y="0"/>
                </a:lnTo>
                <a:lnTo>
                  <a:pt x="0" y="392417"/>
                </a:lnTo>
                <a:lnTo>
                  <a:pt x="0" y="440677"/>
                </a:lnTo>
                <a:lnTo>
                  <a:pt x="245795" y="440677"/>
                </a:lnTo>
                <a:lnTo>
                  <a:pt x="245795" y="392417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1096674" y="7395531"/>
            <a:ext cx="48895" cy="440690"/>
          </a:xfrm>
          <a:custGeom>
            <a:avLst/>
            <a:gdLst/>
            <a:ahLst/>
            <a:cxnLst/>
            <a:rect l="l" t="t" r="r" b="b"/>
            <a:pathLst>
              <a:path w="48895" h="440690">
                <a:moveTo>
                  <a:pt x="48723" y="440115"/>
                </a:moveTo>
                <a:lnTo>
                  <a:pt x="0" y="440115"/>
                </a:lnTo>
                <a:lnTo>
                  <a:pt x="0" y="0"/>
                </a:lnTo>
                <a:lnTo>
                  <a:pt x="48723" y="0"/>
                </a:lnTo>
                <a:lnTo>
                  <a:pt x="48723" y="440115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1573021" y="7394715"/>
            <a:ext cx="281305" cy="442595"/>
          </a:xfrm>
          <a:custGeom>
            <a:avLst/>
            <a:gdLst/>
            <a:ahLst/>
            <a:cxnLst/>
            <a:rect l="l" t="t" r="r" b="b"/>
            <a:pathLst>
              <a:path w="281304" h="442595">
                <a:moveTo>
                  <a:pt x="234907" y="442564"/>
                </a:moveTo>
                <a:lnTo>
                  <a:pt x="107037" y="200843"/>
                </a:lnTo>
                <a:lnTo>
                  <a:pt x="79209" y="145343"/>
                </a:lnTo>
                <a:lnTo>
                  <a:pt x="62503" y="108565"/>
                </a:lnTo>
                <a:lnTo>
                  <a:pt x="47634" y="72399"/>
                </a:lnTo>
                <a:lnTo>
                  <a:pt x="46001" y="72399"/>
                </a:lnTo>
                <a:lnTo>
                  <a:pt x="47260" y="85613"/>
                </a:lnTo>
                <a:lnTo>
                  <a:pt x="47906" y="99107"/>
                </a:lnTo>
                <a:lnTo>
                  <a:pt x="48179" y="440931"/>
                </a:lnTo>
                <a:lnTo>
                  <a:pt x="0" y="440931"/>
                </a:lnTo>
                <a:lnTo>
                  <a:pt x="0" y="0"/>
                </a:lnTo>
                <a:lnTo>
                  <a:pt x="54439" y="0"/>
                </a:lnTo>
                <a:lnTo>
                  <a:pt x="183074" y="241789"/>
                </a:lnTo>
                <a:lnTo>
                  <a:pt x="210137" y="296676"/>
                </a:lnTo>
                <a:lnTo>
                  <a:pt x="225754" y="331651"/>
                </a:lnTo>
                <a:lnTo>
                  <a:pt x="239534" y="365809"/>
                </a:lnTo>
                <a:lnTo>
                  <a:pt x="241167" y="365809"/>
                </a:lnTo>
                <a:lnTo>
                  <a:pt x="236199" y="279120"/>
                </a:lnTo>
                <a:lnTo>
                  <a:pt x="235995" y="816"/>
                </a:lnTo>
                <a:lnTo>
                  <a:pt x="281180" y="816"/>
                </a:lnTo>
                <a:lnTo>
                  <a:pt x="281180" y="440931"/>
                </a:lnTo>
                <a:lnTo>
                  <a:pt x="234907" y="442564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9437899" y="7392265"/>
            <a:ext cx="242570" cy="443865"/>
          </a:xfrm>
          <a:custGeom>
            <a:avLst/>
            <a:gdLst/>
            <a:ahLst/>
            <a:cxnLst/>
            <a:rect l="l" t="t" r="r" b="b"/>
            <a:pathLst>
              <a:path w="242570" h="443865">
                <a:moveTo>
                  <a:pt x="47906" y="443381"/>
                </a:moveTo>
                <a:lnTo>
                  <a:pt x="0" y="443381"/>
                </a:lnTo>
                <a:lnTo>
                  <a:pt x="0" y="7893"/>
                </a:lnTo>
                <a:lnTo>
                  <a:pt x="6750" y="6417"/>
                </a:lnTo>
                <a:lnTo>
                  <a:pt x="13537" y="5154"/>
                </a:lnTo>
                <a:lnTo>
                  <a:pt x="20360" y="4104"/>
                </a:lnTo>
                <a:lnTo>
                  <a:pt x="27219" y="3266"/>
                </a:lnTo>
                <a:lnTo>
                  <a:pt x="35147" y="2115"/>
                </a:lnTo>
                <a:lnTo>
                  <a:pt x="43097" y="1186"/>
                </a:lnTo>
                <a:lnTo>
                  <a:pt x="51070" y="481"/>
                </a:lnTo>
                <a:lnTo>
                  <a:pt x="59066" y="0"/>
                </a:lnTo>
                <a:lnTo>
                  <a:pt x="92003" y="0"/>
                </a:lnTo>
                <a:lnTo>
                  <a:pt x="140663" y="4743"/>
                </a:lnTo>
                <a:lnTo>
                  <a:pt x="177961" y="18466"/>
                </a:lnTo>
                <a:lnTo>
                  <a:pt x="207097" y="45351"/>
                </a:lnTo>
                <a:lnTo>
                  <a:pt x="80569" y="45351"/>
                </a:lnTo>
                <a:lnTo>
                  <a:pt x="73220" y="45445"/>
                </a:lnTo>
                <a:lnTo>
                  <a:pt x="65871" y="45726"/>
                </a:lnTo>
                <a:lnTo>
                  <a:pt x="59687" y="46231"/>
                </a:lnTo>
                <a:lnTo>
                  <a:pt x="53608" y="47319"/>
                </a:lnTo>
                <a:lnTo>
                  <a:pt x="47633" y="48992"/>
                </a:lnTo>
                <a:lnTo>
                  <a:pt x="47906" y="209578"/>
                </a:lnTo>
                <a:lnTo>
                  <a:pt x="193698" y="209578"/>
                </a:lnTo>
                <a:lnTo>
                  <a:pt x="186620" y="215839"/>
                </a:lnTo>
                <a:lnTo>
                  <a:pt x="178055" y="222053"/>
                </a:lnTo>
                <a:lnTo>
                  <a:pt x="168927" y="227406"/>
                </a:lnTo>
                <a:lnTo>
                  <a:pt x="159235" y="231897"/>
                </a:lnTo>
                <a:lnTo>
                  <a:pt x="159235" y="233802"/>
                </a:lnTo>
                <a:lnTo>
                  <a:pt x="169875" y="239539"/>
                </a:lnTo>
                <a:lnTo>
                  <a:pt x="179137" y="246759"/>
                </a:lnTo>
                <a:lnTo>
                  <a:pt x="184661" y="252855"/>
                </a:lnTo>
                <a:lnTo>
                  <a:pt x="47633" y="252855"/>
                </a:lnTo>
                <a:lnTo>
                  <a:pt x="47906" y="443381"/>
                </a:lnTo>
                <a:close/>
              </a:path>
              <a:path w="242570" h="443865">
                <a:moveTo>
                  <a:pt x="193698" y="209578"/>
                </a:moveTo>
                <a:lnTo>
                  <a:pt x="97174" y="209578"/>
                </a:lnTo>
                <a:lnTo>
                  <a:pt x="108829" y="209131"/>
                </a:lnTo>
                <a:lnTo>
                  <a:pt x="120155" y="207258"/>
                </a:lnTo>
                <a:lnTo>
                  <a:pt x="158110" y="187608"/>
                </a:lnTo>
                <a:lnTo>
                  <a:pt x="178534" y="150617"/>
                </a:lnTo>
                <a:lnTo>
                  <a:pt x="180738" y="127924"/>
                </a:lnTo>
                <a:lnTo>
                  <a:pt x="180460" y="115781"/>
                </a:lnTo>
                <a:lnTo>
                  <a:pt x="164117" y="73013"/>
                </a:lnTo>
                <a:lnTo>
                  <a:pt x="129296" y="50486"/>
                </a:lnTo>
                <a:lnTo>
                  <a:pt x="87919" y="45445"/>
                </a:lnTo>
                <a:lnTo>
                  <a:pt x="80569" y="45351"/>
                </a:lnTo>
                <a:lnTo>
                  <a:pt x="207097" y="45351"/>
                </a:lnTo>
                <a:lnTo>
                  <a:pt x="224561" y="84118"/>
                </a:lnTo>
                <a:lnTo>
                  <a:pt x="228918" y="120303"/>
                </a:lnTo>
                <a:lnTo>
                  <a:pt x="228386" y="133374"/>
                </a:lnTo>
                <a:lnTo>
                  <a:pt x="219391" y="171201"/>
                </a:lnTo>
                <a:lnTo>
                  <a:pt x="194621" y="208762"/>
                </a:lnTo>
                <a:lnTo>
                  <a:pt x="193698" y="209578"/>
                </a:lnTo>
                <a:close/>
              </a:path>
              <a:path w="242570" h="443865">
                <a:moveTo>
                  <a:pt x="242255" y="443381"/>
                </a:moveTo>
                <a:lnTo>
                  <a:pt x="192443" y="443381"/>
                </a:lnTo>
                <a:lnTo>
                  <a:pt x="189181" y="434370"/>
                </a:lnTo>
                <a:lnTo>
                  <a:pt x="178667" y="392211"/>
                </a:lnTo>
                <a:lnTo>
                  <a:pt x="165878" y="325736"/>
                </a:lnTo>
                <a:lnTo>
                  <a:pt x="162649" y="313422"/>
                </a:lnTo>
                <a:lnTo>
                  <a:pt x="143552" y="274220"/>
                </a:lnTo>
                <a:lnTo>
                  <a:pt x="102670" y="253471"/>
                </a:lnTo>
                <a:lnTo>
                  <a:pt x="93090" y="252855"/>
                </a:lnTo>
                <a:lnTo>
                  <a:pt x="184661" y="252855"/>
                </a:lnTo>
                <a:lnTo>
                  <a:pt x="205968" y="293216"/>
                </a:lnTo>
                <a:lnTo>
                  <a:pt x="217787" y="344792"/>
                </a:lnTo>
                <a:lnTo>
                  <a:pt x="221942" y="365061"/>
                </a:lnTo>
                <a:lnTo>
                  <a:pt x="231932" y="410933"/>
                </a:lnTo>
                <a:lnTo>
                  <a:pt x="238329" y="432707"/>
                </a:lnTo>
                <a:lnTo>
                  <a:pt x="242255" y="443381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1188950" y="7387910"/>
            <a:ext cx="341630" cy="455295"/>
          </a:xfrm>
          <a:custGeom>
            <a:avLst/>
            <a:gdLst/>
            <a:ahLst/>
            <a:cxnLst/>
            <a:rect l="l" t="t" r="r" b="b"/>
            <a:pathLst>
              <a:path w="341629" h="455295">
                <a:moveTo>
                  <a:pt x="168762" y="455084"/>
                </a:moveTo>
                <a:lnTo>
                  <a:pt x="117189" y="445908"/>
                </a:lnTo>
                <a:lnTo>
                  <a:pt x="71216" y="418925"/>
                </a:lnTo>
                <a:lnTo>
                  <a:pt x="35651" y="376460"/>
                </a:lnTo>
                <a:lnTo>
                  <a:pt x="18503" y="341076"/>
                </a:lnTo>
                <a:lnTo>
                  <a:pt x="6701" y="299799"/>
                </a:lnTo>
                <a:lnTo>
                  <a:pt x="577" y="254209"/>
                </a:lnTo>
                <a:lnTo>
                  <a:pt x="0" y="231080"/>
                </a:lnTo>
                <a:lnTo>
                  <a:pt x="594" y="206898"/>
                </a:lnTo>
                <a:lnTo>
                  <a:pt x="7127" y="159267"/>
                </a:lnTo>
                <a:lnTo>
                  <a:pt x="19542" y="116347"/>
                </a:lnTo>
                <a:lnTo>
                  <a:pt x="37507" y="79875"/>
                </a:lnTo>
                <a:lnTo>
                  <a:pt x="60644" y="48943"/>
                </a:lnTo>
                <a:lnTo>
                  <a:pt x="103435" y="16330"/>
                </a:lnTo>
                <a:lnTo>
                  <a:pt x="154328" y="892"/>
                </a:lnTo>
                <a:lnTo>
                  <a:pt x="172301" y="0"/>
                </a:lnTo>
                <a:lnTo>
                  <a:pt x="190425" y="803"/>
                </a:lnTo>
                <a:lnTo>
                  <a:pt x="241711" y="16330"/>
                </a:lnTo>
                <a:lnTo>
                  <a:pt x="281658" y="45453"/>
                </a:lnTo>
                <a:lnTo>
                  <a:pt x="172302" y="45453"/>
                </a:lnTo>
                <a:lnTo>
                  <a:pt x="161099" y="45924"/>
                </a:lnTo>
                <a:lnTo>
                  <a:pt x="119800" y="60746"/>
                </a:lnTo>
                <a:lnTo>
                  <a:pt x="88486" y="91979"/>
                </a:lnTo>
                <a:lnTo>
                  <a:pt x="67038" y="135273"/>
                </a:lnTo>
                <a:lnTo>
                  <a:pt x="57162" y="173106"/>
                </a:lnTo>
                <a:lnTo>
                  <a:pt x="52822" y="215086"/>
                </a:lnTo>
                <a:lnTo>
                  <a:pt x="52576" y="231080"/>
                </a:lnTo>
                <a:lnTo>
                  <a:pt x="52830" y="242867"/>
                </a:lnTo>
                <a:lnTo>
                  <a:pt x="57434" y="283611"/>
                </a:lnTo>
                <a:lnTo>
                  <a:pt x="67807" y="320684"/>
                </a:lnTo>
                <a:lnTo>
                  <a:pt x="89695" y="362710"/>
                </a:lnTo>
                <a:lnTo>
                  <a:pt x="120746" y="393507"/>
                </a:lnTo>
                <a:lnTo>
                  <a:pt x="160919" y="408023"/>
                </a:lnTo>
                <a:lnTo>
                  <a:pt x="171757" y="408541"/>
                </a:lnTo>
                <a:lnTo>
                  <a:pt x="280488" y="408541"/>
                </a:lnTo>
                <a:lnTo>
                  <a:pt x="270565" y="418068"/>
                </a:lnTo>
                <a:lnTo>
                  <a:pt x="236046" y="440228"/>
                </a:lnTo>
                <a:lnTo>
                  <a:pt x="196436" y="452705"/>
                </a:lnTo>
                <a:lnTo>
                  <a:pt x="182712" y="454525"/>
                </a:lnTo>
                <a:lnTo>
                  <a:pt x="168762" y="455084"/>
                </a:lnTo>
                <a:close/>
              </a:path>
              <a:path w="341629" h="455295">
                <a:moveTo>
                  <a:pt x="280488" y="408541"/>
                </a:moveTo>
                <a:lnTo>
                  <a:pt x="171757" y="408541"/>
                </a:lnTo>
                <a:lnTo>
                  <a:pt x="185266" y="407702"/>
                </a:lnTo>
                <a:lnTo>
                  <a:pt x="198253" y="405018"/>
                </a:lnTo>
                <a:lnTo>
                  <a:pt x="233749" y="385867"/>
                </a:lnTo>
                <a:lnTo>
                  <a:pt x="260221" y="354650"/>
                </a:lnTo>
                <a:lnTo>
                  <a:pt x="279070" y="311632"/>
                </a:lnTo>
                <a:lnTo>
                  <a:pt x="283086" y="296403"/>
                </a:lnTo>
                <a:lnTo>
                  <a:pt x="281997" y="296403"/>
                </a:lnTo>
                <a:lnTo>
                  <a:pt x="286000" y="278657"/>
                </a:lnTo>
                <a:lnTo>
                  <a:pt x="288876" y="260766"/>
                </a:lnTo>
                <a:lnTo>
                  <a:pt x="290627" y="242729"/>
                </a:lnTo>
                <a:lnTo>
                  <a:pt x="291252" y="224548"/>
                </a:lnTo>
                <a:lnTo>
                  <a:pt x="290945" y="211273"/>
                </a:lnTo>
                <a:lnTo>
                  <a:pt x="286625" y="171745"/>
                </a:lnTo>
                <a:lnTo>
                  <a:pt x="276854" y="134729"/>
                </a:lnTo>
                <a:lnTo>
                  <a:pt x="255834" y="92152"/>
                </a:lnTo>
                <a:lnTo>
                  <a:pt x="224910" y="61076"/>
                </a:lnTo>
                <a:lnTo>
                  <a:pt x="183581" y="45995"/>
                </a:lnTo>
                <a:lnTo>
                  <a:pt x="172302" y="45453"/>
                </a:lnTo>
                <a:lnTo>
                  <a:pt x="281658" y="45453"/>
                </a:lnTo>
                <a:lnTo>
                  <a:pt x="307169" y="79226"/>
                </a:lnTo>
                <a:lnTo>
                  <a:pt x="324046" y="115426"/>
                </a:lnTo>
                <a:lnTo>
                  <a:pt x="335169" y="156948"/>
                </a:lnTo>
                <a:lnTo>
                  <a:pt x="341021" y="201993"/>
                </a:lnTo>
                <a:lnTo>
                  <a:pt x="341602" y="224548"/>
                </a:lnTo>
                <a:lnTo>
                  <a:pt x="341187" y="245421"/>
                </a:lnTo>
                <a:lnTo>
                  <a:pt x="336832" y="286248"/>
                </a:lnTo>
                <a:lnTo>
                  <a:pt x="322883" y="339769"/>
                </a:lnTo>
                <a:lnTo>
                  <a:pt x="300263" y="384180"/>
                </a:lnTo>
                <a:lnTo>
                  <a:pt x="281481" y="407588"/>
                </a:lnTo>
                <a:lnTo>
                  <a:pt x="280488" y="408541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11893398" y="7395531"/>
            <a:ext cx="311150" cy="440690"/>
          </a:xfrm>
          <a:custGeom>
            <a:avLst/>
            <a:gdLst/>
            <a:ahLst/>
            <a:cxnLst/>
            <a:rect l="l" t="t" r="r" b="b"/>
            <a:pathLst>
              <a:path w="311150" h="440690">
                <a:moveTo>
                  <a:pt x="49540" y="440115"/>
                </a:moveTo>
                <a:lnTo>
                  <a:pt x="0" y="440115"/>
                </a:lnTo>
                <a:lnTo>
                  <a:pt x="126027" y="0"/>
                </a:lnTo>
                <a:lnTo>
                  <a:pt x="183461" y="0"/>
                </a:lnTo>
                <a:lnTo>
                  <a:pt x="198005" y="50353"/>
                </a:lnTo>
                <a:lnTo>
                  <a:pt x="152703" y="50353"/>
                </a:lnTo>
                <a:lnTo>
                  <a:pt x="150614" y="59654"/>
                </a:lnTo>
                <a:lnTo>
                  <a:pt x="141691" y="99596"/>
                </a:lnTo>
                <a:lnTo>
                  <a:pt x="97446" y="257482"/>
                </a:lnTo>
                <a:lnTo>
                  <a:pt x="257829" y="257482"/>
                </a:lnTo>
                <a:lnTo>
                  <a:pt x="270643" y="301847"/>
                </a:lnTo>
                <a:lnTo>
                  <a:pt x="87375" y="301847"/>
                </a:lnTo>
                <a:lnTo>
                  <a:pt x="49540" y="440115"/>
                </a:lnTo>
                <a:close/>
              </a:path>
              <a:path w="311150" h="440690">
                <a:moveTo>
                  <a:pt x="257829" y="257482"/>
                </a:moveTo>
                <a:lnTo>
                  <a:pt x="97446" y="257482"/>
                </a:lnTo>
                <a:lnTo>
                  <a:pt x="209047" y="257482"/>
                </a:lnTo>
                <a:lnTo>
                  <a:pt x="172028" y="130646"/>
                </a:lnTo>
                <a:lnTo>
                  <a:pt x="161141" y="89274"/>
                </a:lnTo>
                <a:lnTo>
                  <a:pt x="152703" y="50353"/>
                </a:lnTo>
                <a:lnTo>
                  <a:pt x="198005" y="50353"/>
                </a:lnTo>
                <a:lnTo>
                  <a:pt x="257829" y="257482"/>
                </a:lnTo>
                <a:close/>
              </a:path>
              <a:path w="311150" h="440690">
                <a:moveTo>
                  <a:pt x="310578" y="440115"/>
                </a:moveTo>
                <a:lnTo>
                  <a:pt x="259133" y="440115"/>
                </a:lnTo>
                <a:lnTo>
                  <a:pt x="219392" y="301847"/>
                </a:lnTo>
                <a:lnTo>
                  <a:pt x="270643" y="301847"/>
                </a:lnTo>
                <a:lnTo>
                  <a:pt x="310578" y="440115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0081374" y="7395502"/>
            <a:ext cx="200660" cy="440690"/>
          </a:xfrm>
          <a:custGeom>
            <a:avLst/>
            <a:gdLst/>
            <a:ahLst/>
            <a:cxnLst/>
            <a:rect l="l" t="t" r="r" b="b"/>
            <a:pathLst>
              <a:path w="200659" h="440690">
                <a:moveTo>
                  <a:pt x="200609" y="0"/>
                </a:moveTo>
                <a:lnTo>
                  <a:pt x="0" y="0"/>
                </a:lnTo>
                <a:lnTo>
                  <a:pt x="0" y="48260"/>
                </a:lnTo>
                <a:lnTo>
                  <a:pt x="0" y="194297"/>
                </a:lnTo>
                <a:lnTo>
                  <a:pt x="0" y="241287"/>
                </a:lnTo>
                <a:lnTo>
                  <a:pt x="0" y="440677"/>
                </a:lnTo>
                <a:lnTo>
                  <a:pt x="48717" y="440677"/>
                </a:lnTo>
                <a:lnTo>
                  <a:pt x="48717" y="241287"/>
                </a:lnTo>
                <a:lnTo>
                  <a:pt x="188899" y="241287"/>
                </a:lnTo>
                <a:lnTo>
                  <a:pt x="188899" y="194297"/>
                </a:lnTo>
                <a:lnTo>
                  <a:pt x="48717" y="194297"/>
                </a:lnTo>
                <a:lnTo>
                  <a:pt x="48717" y="48260"/>
                </a:lnTo>
                <a:lnTo>
                  <a:pt x="200609" y="48260"/>
                </a:lnTo>
                <a:lnTo>
                  <a:pt x="200609" y="0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0568064" y="7387640"/>
            <a:ext cx="480695" cy="455930"/>
          </a:xfrm>
          <a:custGeom>
            <a:avLst/>
            <a:gdLst/>
            <a:ahLst/>
            <a:cxnLst/>
            <a:rect l="l" t="t" r="r" b="b"/>
            <a:pathLst>
              <a:path w="480695" h="455929">
                <a:moveTo>
                  <a:pt x="224828" y="328803"/>
                </a:moveTo>
                <a:lnTo>
                  <a:pt x="218998" y="287553"/>
                </a:lnTo>
                <a:lnTo>
                  <a:pt x="201549" y="250545"/>
                </a:lnTo>
                <a:lnTo>
                  <a:pt x="171208" y="221234"/>
                </a:lnTo>
                <a:lnTo>
                  <a:pt x="120230" y="193598"/>
                </a:lnTo>
                <a:lnTo>
                  <a:pt x="109537" y="187998"/>
                </a:lnTo>
                <a:lnTo>
                  <a:pt x="75272" y="163118"/>
                </a:lnTo>
                <a:lnTo>
                  <a:pt x="57429" y="122097"/>
                </a:lnTo>
                <a:lnTo>
                  <a:pt x="57099" y="105117"/>
                </a:lnTo>
                <a:lnTo>
                  <a:pt x="58369" y="97497"/>
                </a:lnTo>
                <a:lnTo>
                  <a:pt x="77939" y="63817"/>
                </a:lnTo>
                <a:lnTo>
                  <a:pt x="118770" y="47282"/>
                </a:lnTo>
                <a:lnTo>
                  <a:pt x="134874" y="47231"/>
                </a:lnTo>
                <a:lnTo>
                  <a:pt x="150253" y="48869"/>
                </a:lnTo>
                <a:lnTo>
                  <a:pt x="165976" y="52451"/>
                </a:lnTo>
                <a:lnTo>
                  <a:pt x="173875" y="55181"/>
                </a:lnTo>
                <a:lnTo>
                  <a:pt x="187045" y="61214"/>
                </a:lnTo>
                <a:lnTo>
                  <a:pt x="197345" y="67779"/>
                </a:lnTo>
                <a:lnTo>
                  <a:pt x="210680" y="21501"/>
                </a:lnTo>
                <a:lnTo>
                  <a:pt x="163309" y="2997"/>
                </a:lnTo>
                <a:lnTo>
                  <a:pt x="129019" y="0"/>
                </a:lnTo>
                <a:lnTo>
                  <a:pt x="116306" y="431"/>
                </a:lnTo>
                <a:lnTo>
                  <a:pt x="68999" y="13703"/>
                </a:lnTo>
                <a:lnTo>
                  <a:pt x="34048" y="42532"/>
                </a:lnTo>
                <a:lnTo>
                  <a:pt x="13258" y="83451"/>
                </a:lnTo>
                <a:lnTo>
                  <a:pt x="8432" y="119494"/>
                </a:lnTo>
                <a:lnTo>
                  <a:pt x="8928" y="133654"/>
                </a:lnTo>
                <a:lnTo>
                  <a:pt x="20408" y="173926"/>
                </a:lnTo>
                <a:lnTo>
                  <a:pt x="44208" y="205981"/>
                </a:lnTo>
                <a:lnTo>
                  <a:pt x="79514" y="231914"/>
                </a:lnTo>
                <a:lnTo>
                  <a:pt x="117411" y="250291"/>
                </a:lnTo>
                <a:lnTo>
                  <a:pt x="127736" y="255739"/>
                </a:lnTo>
                <a:lnTo>
                  <a:pt x="160147" y="280936"/>
                </a:lnTo>
                <a:lnTo>
                  <a:pt x="176682" y="322300"/>
                </a:lnTo>
                <a:lnTo>
                  <a:pt x="176923" y="331520"/>
                </a:lnTo>
                <a:lnTo>
                  <a:pt x="176479" y="341757"/>
                </a:lnTo>
                <a:lnTo>
                  <a:pt x="162471" y="379120"/>
                </a:lnTo>
                <a:lnTo>
                  <a:pt x="130365" y="402386"/>
                </a:lnTo>
                <a:lnTo>
                  <a:pt x="98259" y="407454"/>
                </a:lnTo>
                <a:lnTo>
                  <a:pt x="86207" y="407022"/>
                </a:lnTo>
                <a:lnTo>
                  <a:pt x="40906" y="395325"/>
                </a:lnTo>
                <a:lnTo>
                  <a:pt x="12522" y="378879"/>
                </a:lnTo>
                <a:lnTo>
                  <a:pt x="0" y="426504"/>
                </a:lnTo>
                <a:lnTo>
                  <a:pt x="41795" y="446938"/>
                </a:lnTo>
                <a:lnTo>
                  <a:pt x="94996" y="455358"/>
                </a:lnTo>
                <a:lnTo>
                  <a:pt x="109651" y="454787"/>
                </a:lnTo>
                <a:lnTo>
                  <a:pt x="152158" y="445020"/>
                </a:lnTo>
                <a:lnTo>
                  <a:pt x="192709" y="417804"/>
                </a:lnTo>
                <a:lnTo>
                  <a:pt x="216941" y="377240"/>
                </a:lnTo>
                <a:lnTo>
                  <a:pt x="224370" y="341160"/>
                </a:lnTo>
                <a:lnTo>
                  <a:pt x="224828" y="328803"/>
                </a:lnTo>
                <a:close/>
              </a:path>
              <a:path w="480695" h="455929">
                <a:moveTo>
                  <a:pt x="480428" y="328803"/>
                </a:moveTo>
                <a:lnTo>
                  <a:pt x="474586" y="287553"/>
                </a:lnTo>
                <a:lnTo>
                  <a:pt x="456603" y="251587"/>
                </a:lnTo>
                <a:lnTo>
                  <a:pt x="425983" y="223418"/>
                </a:lnTo>
                <a:lnTo>
                  <a:pt x="375005" y="195770"/>
                </a:lnTo>
                <a:lnTo>
                  <a:pt x="364324" y="190169"/>
                </a:lnTo>
                <a:lnTo>
                  <a:pt x="330047" y="165303"/>
                </a:lnTo>
                <a:lnTo>
                  <a:pt x="312204" y="124269"/>
                </a:lnTo>
                <a:lnTo>
                  <a:pt x="311873" y="107289"/>
                </a:lnTo>
                <a:lnTo>
                  <a:pt x="313143" y="99669"/>
                </a:lnTo>
                <a:lnTo>
                  <a:pt x="332714" y="65989"/>
                </a:lnTo>
                <a:lnTo>
                  <a:pt x="373545" y="49453"/>
                </a:lnTo>
                <a:lnTo>
                  <a:pt x="389648" y="49415"/>
                </a:lnTo>
                <a:lnTo>
                  <a:pt x="405028" y="51041"/>
                </a:lnTo>
                <a:lnTo>
                  <a:pt x="420763" y="54635"/>
                </a:lnTo>
                <a:lnTo>
                  <a:pt x="428650" y="57353"/>
                </a:lnTo>
                <a:lnTo>
                  <a:pt x="441820" y="63385"/>
                </a:lnTo>
                <a:lnTo>
                  <a:pt x="452120" y="69951"/>
                </a:lnTo>
                <a:lnTo>
                  <a:pt x="465455" y="23685"/>
                </a:lnTo>
                <a:lnTo>
                  <a:pt x="425297" y="6705"/>
                </a:lnTo>
                <a:lnTo>
                  <a:pt x="392696" y="2349"/>
                </a:lnTo>
                <a:lnTo>
                  <a:pt x="371348" y="2603"/>
                </a:lnTo>
                <a:lnTo>
                  <a:pt x="324053" y="15887"/>
                </a:lnTo>
                <a:lnTo>
                  <a:pt x="289090" y="44704"/>
                </a:lnTo>
                <a:lnTo>
                  <a:pt x="268630" y="85064"/>
                </a:lnTo>
                <a:lnTo>
                  <a:pt x="263791" y="126072"/>
                </a:lnTo>
                <a:lnTo>
                  <a:pt x="265087" y="139649"/>
                </a:lnTo>
                <a:lnTo>
                  <a:pt x="278434" y="178231"/>
                </a:lnTo>
                <a:lnTo>
                  <a:pt x="304393" y="209677"/>
                </a:lnTo>
                <a:lnTo>
                  <a:pt x="348170" y="238340"/>
                </a:lnTo>
                <a:lnTo>
                  <a:pt x="372745" y="249440"/>
                </a:lnTo>
                <a:lnTo>
                  <a:pt x="383082" y="254889"/>
                </a:lnTo>
                <a:lnTo>
                  <a:pt x="415467" y="280111"/>
                </a:lnTo>
                <a:lnTo>
                  <a:pt x="432003" y="321487"/>
                </a:lnTo>
                <a:lnTo>
                  <a:pt x="432244" y="330708"/>
                </a:lnTo>
                <a:lnTo>
                  <a:pt x="431800" y="340944"/>
                </a:lnTo>
                <a:lnTo>
                  <a:pt x="417791" y="378307"/>
                </a:lnTo>
                <a:lnTo>
                  <a:pt x="385699" y="401574"/>
                </a:lnTo>
                <a:lnTo>
                  <a:pt x="353580" y="406641"/>
                </a:lnTo>
                <a:lnTo>
                  <a:pt x="341528" y="406209"/>
                </a:lnTo>
                <a:lnTo>
                  <a:pt x="296227" y="394512"/>
                </a:lnTo>
                <a:lnTo>
                  <a:pt x="267843" y="378066"/>
                </a:lnTo>
                <a:lnTo>
                  <a:pt x="255320" y="425691"/>
                </a:lnTo>
                <a:lnTo>
                  <a:pt x="297116" y="446112"/>
                </a:lnTo>
                <a:lnTo>
                  <a:pt x="350583" y="455358"/>
                </a:lnTo>
                <a:lnTo>
                  <a:pt x="365239" y="454787"/>
                </a:lnTo>
                <a:lnTo>
                  <a:pt x="407746" y="445020"/>
                </a:lnTo>
                <a:lnTo>
                  <a:pt x="448310" y="417804"/>
                </a:lnTo>
                <a:lnTo>
                  <a:pt x="472528" y="377240"/>
                </a:lnTo>
                <a:lnTo>
                  <a:pt x="479971" y="341160"/>
                </a:lnTo>
                <a:lnTo>
                  <a:pt x="480428" y="328803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12240451" y="7395502"/>
            <a:ext cx="208279" cy="440690"/>
          </a:xfrm>
          <a:custGeom>
            <a:avLst/>
            <a:gdLst/>
            <a:ahLst/>
            <a:cxnLst/>
            <a:rect l="l" t="t" r="r" b="b"/>
            <a:pathLst>
              <a:path w="208279" h="440690">
                <a:moveTo>
                  <a:pt x="207683" y="392417"/>
                </a:moveTo>
                <a:lnTo>
                  <a:pt x="48717" y="392417"/>
                </a:lnTo>
                <a:lnTo>
                  <a:pt x="48717" y="0"/>
                </a:lnTo>
                <a:lnTo>
                  <a:pt x="0" y="0"/>
                </a:lnTo>
                <a:lnTo>
                  <a:pt x="0" y="392417"/>
                </a:lnTo>
                <a:lnTo>
                  <a:pt x="0" y="440677"/>
                </a:lnTo>
                <a:lnTo>
                  <a:pt x="207683" y="440677"/>
                </a:lnTo>
                <a:lnTo>
                  <a:pt x="207683" y="392417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0332885" y="7395502"/>
            <a:ext cx="210185" cy="440690"/>
          </a:xfrm>
          <a:custGeom>
            <a:avLst/>
            <a:gdLst/>
            <a:ahLst/>
            <a:cxnLst/>
            <a:rect l="l" t="t" r="r" b="b"/>
            <a:pathLst>
              <a:path w="210184" h="440690">
                <a:moveTo>
                  <a:pt x="209854" y="392417"/>
                </a:moveTo>
                <a:lnTo>
                  <a:pt x="48450" y="392417"/>
                </a:lnTo>
                <a:lnTo>
                  <a:pt x="48450" y="233667"/>
                </a:lnTo>
                <a:lnTo>
                  <a:pt x="192709" y="233667"/>
                </a:lnTo>
                <a:lnTo>
                  <a:pt x="192709" y="186677"/>
                </a:lnTo>
                <a:lnTo>
                  <a:pt x="48450" y="186677"/>
                </a:lnTo>
                <a:lnTo>
                  <a:pt x="48450" y="48260"/>
                </a:lnTo>
                <a:lnTo>
                  <a:pt x="201422" y="48260"/>
                </a:lnTo>
                <a:lnTo>
                  <a:pt x="201422" y="0"/>
                </a:lnTo>
                <a:lnTo>
                  <a:pt x="0" y="0"/>
                </a:lnTo>
                <a:lnTo>
                  <a:pt x="0" y="48260"/>
                </a:lnTo>
                <a:lnTo>
                  <a:pt x="0" y="186677"/>
                </a:lnTo>
                <a:lnTo>
                  <a:pt x="0" y="233667"/>
                </a:lnTo>
                <a:lnTo>
                  <a:pt x="0" y="392417"/>
                </a:lnTo>
                <a:lnTo>
                  <a:pt x="0" y="440677"/>
                </a:lnTo>
                <a:lnTo>
                  <a:pt x="209854" y="440677"/>
                </a:lnTo>
                <a:lnTo>
                  <a:pt x="209854" y="392417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9696759" y="7387921"/>
            <a:ext cx="341630" cy="455295"/>
          </a:xfrm>
          <a:custGeom>
            <a:avLst/>
            <a:gdLst/>
            <a:ahLst/>
            <a:cxnLst/>
            <a:rect l="l" t="t" r="r" b="b"/>
            <a:pathLst>
              <a:path w="341629" h="455295">
                <a:moveTo>
                  <a:pt x="168762" y="455073"/>
                </a:moveTo>
                <a:lnTo>
                  <a:pt x="117189" y="445897"/>
                </a:lnTo>
                <a:lnTo>
                  <a:pt x="71216" y="418914"/>
                </a:lnTo>
                <a:lnTo>
                  <a:pt x="35651" y="376448"/>
                </a:lnTo>
                <a:lnTo>
                  <a:pt x="18503" y="341064"/>
                </a:lnTo>
                <a:lnTo>
                  <a:pt x="6701" y="299788"/>
                </a:lnTo>
                <a:lnTo>
                  <a:pt x="577" y="254197"/>
                </a:lnTo>
                <a:lnTo>
                  <a:pt x="0" y="231069"/>
                </a:lnTo>
                <a:lnTo>
                  <a:pt x="594" y="206887"/>
                </a:lnTo>
                <a:lnTo>
                  <a:pt x="7127" y="159255"/>
                </a:lnTo>
                <a:lnTo>
                  <a:pt x="19542" y="116336"/>
                </a:lnTo>
                <a:lnTo>
                  <a:pt x="37507" y="79864"/>
                </a:lnTo>
                <a:lnTo>
                  <a:pt x="60616" y="48899"/>
                </a:lnTo>
                <a:lnTo>
                  <a:pt x="103435" y="16319"/>
                </a:lnTo>
                <a:lnTo>
                  <a:pt x="145844" y="2326"/>
                </a:lnTo>
                <a:lnTo>
                  <a:pt x="172573" y="0"/>
                </a:lnTo>
                <a:lnTo>
                  <a:pt x="181543" y="258"/>
                </a:lnTo>
                <a:lnTo>
                  <a:pt x="225257" y="9248"/>
                </a:lnTo>
                <a:lnTo>
                  <a:pt x="270887" y="36136"/>
                </a:lnTo>
                <a:lnTo>
                  <a:pt x="280354" y="45442"/>
                </a:lnTo>
                <a:lnTo>
                  <a:pt x="170668" y="45442"/>
                </a:lnTo>
                <a:lnTo>
                  <a:pt x="159401" y="45918"/>
                </a:lnTo>
                <a:lnTo>
                  <a:pt x="117959" y="60742"/>
                </a:lnTo>
                <a:lnTo>
                  <a:pt x="86797" y="91934"/>
                </a:lnTo>
                <a:lnTo>
                  <a:pt x="65334" y="135241"/>
                </a:lnTo>
                <a:lnTo>
                  <a:pt x="55529" y="173094"/>
                </a:lnTo>
                <a:lnTo>
                  <a:pt x="51112" y="215068"/>
                </a:lnTo>
                <a:lnTo>
                  <a:pt x="50942" y="231069"/>
                </a:lnTo>
                <a:lnTo>
                  <a:pt x="51197" y="242856"/>
                </a:lnTo>
                <a:lnTo>
                  <a:pt x="55801" y="283599"/>
                </a:lnTo>
                <a:lnTo>
                  <a:pt x="66041" y="320645"/>
                </a:lnTo>
                <a:lnTo>
                  <a:pt x="88051" y="362670"/>
                </a:lnTo>
                <a:lnTo>
                  <a:pt x="119113" y="393495"/>
                </a:lnTo>
                <a:lnTo>
                  <a:pt x="159286" y="408012"/>
                </a:lnTo>
                <a:lnTo>
                  <a:pt x="170124" y="408530"/>
                </a:lnTo>
                <a:lnTo>
                  <a:pt x="280488" y="408530"/>
                </a:lnTo>
                <a:lnTo>
                  <a:pt x="270565" y="418056"/>
                </a:lnTo>
                <a:lnTo>
                  <a:pt x="236027" y="440182"/>
                </a:lnTo>
                <a:lnTo>
                  <a:pt x="196436" y="452694"/>
                </a:lnTo>
                <a:lnTo>
                  <a:pt x="182712" y="454513"/>
                </a:lnTo>
                <a:lnTo>
                  <a:pt x="168762" y="455073"/>
                </a:lnTo>
                <a:close/>
              </a:path>
              <a:path w="341629" h="455295">
                <a:moveTo>
                  <a:pt x="280488" y="408530"/>
                </a:moveTo>
                <a:lnTo>
                  <a:pt x="170124" y="408530"/>
                </a:lnTo>
                <a:lnTo>
                  <a:pt x="183633" y="407690"/>
                </a:lnTo>
                <a:lnTo>
                  <a:pt x="196620" y="405006"/>
                </a:lnTo>
                <a:lnTo>
                  <a:pt x="232091" y="385885"/>
                </a:lnTo>
                <a:lnTo>
                  <a:pt x="258316" y="354638"/>
                </a:lnTo>
                <a:lnTo>
                  <a:pt x="277438" y="311656"/>
                </a:lnTo>
                <a:lnTo>
                  <a:pt x="287645" y="260711"/>
                </a:lnTo>
                <a:lnTo>
                  <a:pt x="289346" y="224537"/>
                </a:lnTo>
                <a:lnTo>
                  <a:pt x="289116" y="211255"/>
                </a:lnTo>
                <a:lnTo>
                  <a:pt x="284719" y="171734"/>
                </a:lnTo>
                <a:lnTo>
                  <a:pt x="275230" y="134717"/>
                </a:lnTo>
                <a:lnTo>
                  <a:pt x="254201" y="92140"/>
                </a:lnTo>
                <a:lnTo>
                  <a:pt x="223078" y="61048"/>
                </a:lnTo>
                <a:lnTo>
                  <a:pt x="181887" y="45966"/>
                </a:lnTo>
                <a:lnTo>
                  <a:pt x="170668" y="45442"/>
                </a:lnTo>
                <a:lnTo>
                  <a:pt x="280354" y="45442"/>
                </a:lnTo>
                <a:lnTo>
                  <a:pt x="305903" y="79153"/>
                </a:lnTo>
                <a:lnTo>
                  <a:pt x="323460" y="115353"/>
                </a:lnTo>
                <a:lnTo>
                  <a:pt x="335045" y="156918"/>
                </a:lnTo>
                <a:lnTo>
                  <a:pt x="341033" y="201964"/>
                </a:lnTo>
                <a:lnTo>
                  <a:pt x="341602" y="224537"/>
                </a:lnTo>
                <a:lnTo>
                  <a:pt x="341187" y="245409"/>
                </a:lnTo>
                <a:lnTo>
                  <a:pt x="336832" y="286236"/>
                </a:lnTo>
                <a:lnTo>
                  <a:pt x="322790" y="339722"/>
                </a:lnTo>
                <a:lnTo>
                  <a:pt x="300263" y="384169"/>
                </a:lnTo>
                <a:lnTo>
                  <a:pt x="281481" y="407576"/>
                </a:lnTo>
                <a:lnTo>
                  <a:pt x="280488" y="408530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0053611" y="8132322"/>
            <a:ext cx="364490" cy="440690"/>
          </a:xfrm>
          <a:custGeom>
            <a:avLst/>
            <a:gdLst/>
            <a:ahLst/>
            <a:cxnLst/>
            <a:rect l="l" t="t" r="r" b="b"/>
            <a:pathLst>
              <a:path w="364490" h="440690">
                <a:moveTo>
                  <a:pt x="206598" y="440115"/>
                </a:moveTo>
                <a:lnTo>
                  <a:pt x="144265" y="440115"/>
                </a:lnTo>
                <a:lnTo>
                  <a:pt x="0" y="0"/>
                </a:lnTo>
                <a:lnTo>
                  <a:pt x="62061" y="0"/>
                </a:lnTo>
                <a:lnTo>
                  <a:pt x="130655" y="217744"/>
                </a:lnTo>
                <a:lnTo>
                  <a:pt x="162166" y="323196"/>
                </a:lnTo>
                <a:lnTo>
                  <a:pt x="177745" y="382140"/>
                </a:lnTo>
                <a:lnTo>
                  <a:pt x="179106" y="382140"/>
                </a:lnTo>
                <a:lnTo>
                  <a:pt x="189518" y="343321"/>
                </a:lnTo>
                <a:lnTo>
                  <a:pt x="213947" y="260374"/>
                </a:lnTo>
                <a:lnTo>
                  <a:pt x="228374" y="218288"/>
                </a:lnTo>
                <a:lnTo>
                  <a:pt x="303228" y="0"/>
                </a:lnTo>
                <a:lnTo>
                  <a:pt x="363928" y="0"/>
                </a:lnTo>
                <a:lnTo>
                  <a:pt x="206598" y="440115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1738788" y="8134616"/>
            <a:ext cx="326390" cy="439420"/>
          </a:xfrm>
          <a:custGeom>
            <a:avLst/>
            <a:gdLst/>
            <a:ahLst/>
            <a:cxnLst/>
            <a:rect l="l" t="t" r="r" b="b"/>
            <a:pathLst>
              <a:path w="326390" h="439420">
                <a:moveTo>
                  <a:pt x="326085" y="0"/>
                </a:moveTo>
                <a:lnTo>
                  <a:pt x="0" y="0"/>
                </a:lnTo>
                <a:lnTo>
                  <a:pt x="0" y="48260"/>
                </a:lnTo>
                <a:lnTo>
                  <a:pt x="133921" y="48260"/>
                </a:lnTo>
                <a:lnTo>
                  <a:pt x="133921" y="439407"/>
                </a:lnTo>
                <a:lnTo>
                  <a:pt x="191630" y="439407"/>
                </a:lnTo>
                <a:lnTo>
                  <a:pt x="191630" y="48260"/>
                </a:lnTo>
                <a:lnTo>
                  <a:pt x="326085" y="48260"/>
                </a:lnTo>
                <a:lnTo>
                  <a:pt x="326085" y="0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12126128" y="8134228"/>
            <a:ext cx="344805" cy="440690"/>
          </a:xfrm>
          <a:custGeom>
            <a:avLst/>
            <a:gdLst/>
            <a:ahLst/>
            <a:cxnLst/>
            <a:rect l="l" t="t" r="r" b="b"/>
            <a:pathLst>
              <a:path w="344804" h="440690">
                <a:moveTo>
                  <a:pt x="197343" y="440115"/>
                </a:moveTo>
                <a:lnTo>
                  <a:pt x="139637" y="440115"/>
                </a:lnTo>
                <a:lnTo>
                  <a:pt x="139637" y="253399"/>
                </a:lnTo>
                <a:lnTo>
                  <a:pt x="0" y="0"/>
                </a:lnTo>
                <a:lnTo>
                  <a:pt x="65327" y="0"/>
                </a:lnTo>
                <a:lnTo>
                  <a:pt x="127388" y="121392"/>
                </a:lnTo>
                <a:lnTo>
                  <a:pt x="157330" y="182360"/>
                </a:lnTo>
                <a:lnTo>
                  <a:pt x="171212" y="212300"/>
                </a:lnTo>
                <a:lnTo>
                  <a:pt x="186179" y="179498"/>
                </a:lnTo>
                <a:lnTo>
                  <a:pt x="279003" y="0"/>
                </a:lnTo>
                <a:lnTo>
                  <a:pt x="344330" y="0"/>
                </a:lnTo>
                <a:lnTo>
                  <a:pt x="197343" y="252583"/>
                </a:lnTo>
                <a:lnTo>
                  <a:pt x="197343" y="440115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10855779" y="8130689"/>
            <a:ext cx="288925" cy="444500"/>
          </a:xfrm>
          <a:custGeom>
            <a:avLst/>
            <a:gdLst/>
            <a:ahLst/>
            <a:cxnLst/>
            <a:rect l="l" t="t" r="r" b="b"/>
            <a:pathLst>
              <a:path w="288925" h="444500">
                <a:moveTo>
                  <a:pt x="57706" y="443653"/>
                </a:moveTo>
                <a:lnTo>
                  <a:pt x="0" y="443653"/>
                </a:lnTo>
                <a:lnTo>
                  <a:pt x="0" y="8165"/>
                </a:lnTo>
                <a:lnTo>
                  <a:pt x="50765" y="1122"/>
                </a:lnTo>
                <a:lnTo>
                  <a:pt x="69955" y="0"/>
                </a:lnTo>
                <a:lnTo>
                  <a:pt x="108879" y="0"/>
                </a:lnTo>
                <a:lnTo>
                  <a:pt x="147435" y="1829"/>
                </a:lnTo>
                <a:lnTo>
                  <a:pt x="185366" y="8981"/>
                </a:lnTo>
                <a:lnTo>
                  <a:pt x="224794" y="27054"/>
                </a:lnTo>
                <a:lnTo>
                  <a:pt x="245619" y="45998"/>
                </a:lnTo>
                <a:lnTo>
                  <a:pt x="79209" y="45998"/>
                </a:lnTo>
                <a:lnTo>
                  <a:pt x="71949" y="46483"/>
                </a:lnTo>
                <a:lnTo>
                  <a:pt x="64782" y="47572"/>
                </a:lnTo>
                <a:lnTo>
                  <a:pt x="57706" y="49264"/>
                </a:lnTo>
                <a:lnTo>
                  <a:pt x="57706" y="209850"/>
                </a:lnTo>
                <a:lnTo>
                  <a:pt x="229182" y="209850"/>
                </a:lnTo>
                <a:lnTo>
                  <a:pt x="220639" y="216206"/>
                </a:lnTo>
                <a:lnTo>
                  <a:pt x="210484" y="222452"/>
                </a:lnTo>
                <a:lnTo>
                  <a:pt x="199815" y="227773"/>
                </a:lnTo>
                <a:lnTo>
                  <a:pt x="188633" y="232169"/>
                </a:lnTo>
                <a:lnTo>
                  <a:pt x="188633" y="234074"/>
                </a:lnTo>
                <a:lnTo>
                  <a:pt x="200735" y="239446"/>
                </a:lnTo>
                <a:lnTo>
                  <a:pt x="211529" y="246499"/>
                </a:lnTo>
                <a:lnTo>
                  <a:pt x="218727" y="253127"/>
                </a:lnTo>
                <a:lnTo>
                  <a:pt x="57706" y="253127"/>
                </a:lnTo>
                <a:lnTo>
                  <a:pt x="57706" y="443653"/>
                </a:lnTo>
                <a:close/>
              </a:path>
              <a:path w="288925" h="444500">
                <a:moveTo>
                  <a:pt x="238493" y="201413"/>
                </a:moveTo>
                <a:lnTo>
                  <a:pt x="168762" y="201413"/>
                </a:lnTo>
                <a:lnTo>
                  <a:pt x="174130" y="198933"/>
                </a:lnTo>
                <a:lnTo>
                  <a:pt x="179170" y="195907"/>
                </a:lnTo>
                <a:lnTo>
                  <a:pt x="209391" y="160417"/>
                </a:lnTo>
                <a:lnTo>
                  <a:pt x="216385" y="125966"/>
                </a:lnTo>
                <a:lnTo>
                  <a:pt x="216080" y="120096"/>
                </a:lnTo>
                <a:lnTo>
                  <a:pt x="202243" y="81653"/>
                </a:lnTo>
                <a:lnTo>
                  <a:pt x="166857" y="54435"/>
                </a:lnTo>
                <a:lnTo>
                  <a:pt x="127528" y="46381"/>
                </a:lnTo>
                <a:lnTo>
                  <a:pt x="114050" y="45998"/>
                </a:lnTo>
                <a:lnTo>
                  <a:pt x="245619" y="45998"/>
                </a:lnTo>
                <a:lnTo>
                  <a:pt x="265915" y="84307"/>
                </a:lnTo>
                <a:lnTo>
                  <a:pt x="270837" y="120575"/>
                </a:lnTo>
                <a:lnTo>
                  <a:pt x="270369" y="133222"/>
                </a:lnTo>
                <a:lnTo>
                  <a:pt x="254731" y="180619"/>
                </a:lnTo>
                <a:lnTo>
                  <a:pt x="239557" y="200426"/>
                </a:lnTo>
                <a:lnTo>
                  <a:pt x="238493" y="201413"/>
                </a:lnTo>
                <a:close/>
              </a:path>
              <a:path w="288925" h="444500">
                <a:moveTo>
                  <a:pt x="229182" y="209850"/>
                </a:moveTo>
                <a:lnTo>
                  <a:pt x="113778" y="209850"/>
                </a:lnTo>
                <a:lnTo>
                  <a:pt x="127404" y="209428"/>
                </a:lnTo>
                <a:lnTo>
                  <a:pt x="140747" y="207564"/>
                </a:lnTo>
                <a:lnTo>
                  <a:pt x="153807" y="204257"/>
                </a:lnTo>
                <a:lnTo>
                  <a:pt x="166585" y="199507"/>
                </a:lnTo>
                <a:lnTo>
                  <a:pt x="168762" y="201413"/>
                </a:lnTo>
                <a:lnTo>
                  <a:pt x="238493" y="201413"/>
                </a:lnTo>
                <a:lnTo>
                  <a:pt x="230279" y="209034"/>
                </a:lnTo>
                <a:lnTo>
                  <a:pt x="229182" y="209850"/>
                </a:lnTo>
                <a:close/>
              </a:path>
              <a:path w="288925" h="444500">
                <a:moveTo>
                  <a:pt x="288530" y="443925"/>
                </a:moveTo>
                <a:lnTo>
                  <a:pt x="229735" y="443925"/>
                </a:lnTo>
                <a:lnTo>
                  <a:pt x="225868" y="434920"/>
                </a:lnTo>
                <a:lnTo>
                  <a:pt x="222492" y="425749"/>
                </a:lnTo>
                <a:lnTo>
                  <a:pt x="219608" y="416412"/>
                </a:lnTo>
                <a:lnTo>
                  <a:pt x="217214" y="406909"/>
                </a:lnTo>
                <a:lnTo>
                  <a:pt x="213437" y="392526"/>
                </a:lnTo>
                <a:lnTo>
                  <a:pt x="209456" y="376356"/>
                </a:lnTo>
                <a:lnTo>
                  <a:pt x="205271" y="358452"/>
                </a:lnTo>
                <a:lnTo>
                  <a:pt x="200882" y="338864"/>
                </a:lnTo>
                <a:lnTo>
                  <a:pt x="198131" y="326143"/>
                </a:lnTo>
                <a:lnTo>
                  <a:pt x="194356" y="313783"/>
                </a:lnTo>
                <a:lnTo>
                  <a:pt x="171542" y="274331"/>
                </a:lnTo>
                <a:lnTo>
                  <a:pt x="134207" y="255579"/>
                </a:lnTo>
                <a:lnTo>
                  <a:pt x="112145" y="253127"/>
                </a:lnTo>
                <a:lnTo>
                  <a:pt x="218727" y="253127"/>
                </a:lnTo>
                <a:lnTo>
                  <a:pt x="243681" y="293085"/>
                </a:lnTo>
                <a:lnTo>
                  <a:pt x="257941" y="344949"/>
                </a:lnTo>
                <a:lnTo>
                  <a:pt x="263079" y="365231"/>
                </a:lnTo>
                <a:lnTo>
                  <a:pt x="268217" y="383625"/>
                </a:lnTo>
                <a:lnTo>
                  <a:pt x="273559" y="400104"/>
                </a:lnTo>
                <a:lnTo>
                  <a:pt x="276516" y="411328"/>
                </a:lnTo>
                <a:lnTo>
                  <a:pt x="279997" y="422373"/>
                </a:lnTo>
                <a:lnTo>
                  <a:pt x="284001" y="433239"/>
                </a:lnTo>
                <a:lnTo>
                  <a:pt x="288530" y="443925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11220797" y="8126607"/>
            <a:ext cx="264795" cy="454659"/>
          </a:xfrm>
          <a:custGeom>
            <a:avLst/>
            <a:gdLst/>
            <a:ahLst/>
            <a:cxnLst/>
            <a:rect l="l" t="t" r="r" b="b"/>
            <a:pathLst>
              <a:path w="264795" h="454659">
                <a:moveTo>
                  <a:pt x="112418" y="454540"/>
                </a:moveTo>
                <a:lnTo>
                  <a:pt x="69682" y="450730"/>
                </a:lnTo>
                <a:lnTo>
                  <a:pt x="30214" y="440387"/>
                </a:lnTo>
                <a:lnTo>
                  <a:pt x="0" y="425961"/>
                </a:lnTo>
                <a:lnTo>
                  <a:pt x="15243" y="378330"/>
                </a:lnTo>
                <a:lnTo>
                  <a:pt x="26102" y="384557"/>
                </a:lnTo>
                <a:lnTo>
                  <a:pt x="37298" y="390035"/>
                </a:lnTo>
                <a:lnTo>
                  <a:pt x="74437" y="402240"/>
                </a:lnTo>
                <a:lnTo>
                  <a:pt x="116500" y="406909"/>
                </a:lnTo>
                <a:lnTo>
                  <a:pt x="129276" y="406557"/>
                </a:lnTo>
                <a:lnTo>
                  <a:pt x="172486" y="394710"/>
                </a:lnTo>
                <a:lnTo>
                  <a:pt x="201269" y="365333"/>
                </a:lnTo>
                <a:lnTo>
                  <a:pt x="208704" y="338761"/>
                </a:lnTo>
                <a:lnTo>
                  <a:pt x="208127" y="322557"/>
                </a:lnTo>
                <a:lnTo>
                  <a:pt x="188322" y="281200"/>
                </a:lnTo>
                <a:lnTo>
                  <a:pt x="149824" y="256133"/>
                </a:lnTo>
                <a:lnTo>
                  <a:pt x="108970" y="239633"/>
                </a:lnTo>
                <a:lnTo>
                  <a:pt x="93213" y="232505"/>
                </a:lnTo>
                <a:lnTo>
                  <a:pt x="51415" y="206784"/>
                </a:lnTo>
                <a:lnTo>
                  <a:pt x="23137" y="174467"/>
                </a:lnTo>
                <a:lnTo>
                  <a:pt x="9653" y="134385"/>
                </a:lnTo>
                <a:lnTo>
                  <a:pt x="8982" y="120031"/>
                </a:lnTo>
                <a:lnTo>
                  <a:pt x="9554" y="107686"/>
                </a:lnTo>
                <a:lnTo>
                  <a:pt x="24447" y="61491"/>
                </a:lnTo>
                <a:lnTo>
                  <a:pt x="56972" y="25613"/>
                </a:lnTo>
                <a:lnTo>
                  <a:pt x="92003" y="8981"/>
                </a:lnTo>
                <a:lnTo>
                  <a:pt x="135408" y="412"/>
                </a:lnTo>
                <a:lnTo>
                  <a:pt x="150253" y="0"/>
                </a:lnTo>
                <a:lnTo>
                  <a:pt x="170591" y="700"/>
                </a:lnTo>
                <a:lnTo>
                  <a:pt x="223475" y="10887"/>
                </a:lnTo>
                <a:lnTo>
                  <a:pt x="246884" y="21502"/>
                </a:lnTo>
                <a:lnTo>
                  <a:pt x="231369" y="67772"/>
                </a:lnTo>
                <a:lnTo>
                  <a:pt x="225377" y="64142"/>
                </a:lnTo>
                <a:lnTo>
                  <a:pt x="219116" y="61057"/>
                </a:lnTo>
                <a:lnTo>
                  <a:pt x="196940" y="53327"/>
                </a:lnTo>
                <a:lnTo>
                  <a:pt x="181018" y="49647"/>
                </a:lnTo>
                <a:lnTo>
                  <a:pt x="164820" y="47476"/>
                </a:lnTo>
                <a:lnTo>
                  <a:pt x="148348" y="46814"/>
                </a:lnTo>
                <a:lnTo>
                  <a:pt x="138549" y="47125"/>
                </a:lnTo>
                <a:lnTo>
                  <a:pt x="96296" y="59384"/>
                </a:lnTo>
                <a:lnTo>
                  <a:pt x="66848" y="97218"/>
                </a:lnTo>
                <a:lnTo>
                  <a:pt x="65305" y="104930"/>
                </a:lnTo>
                <a:lnTo>
                  <a:pt x="65686" y="122183"/>
                </a:lnTo>
                <a:lnTo>
                  <a:pt x="87305" y="163048"/>
                </a:lnTo>
                <a:lnTo>
                  <a:pt x="127565" y="187787"/>
                </a:lnTo>
                <a:lnTo>
                  <a:pt x="169256" y="204889"/>
                </a:lnTo>
                <a:lnTo>
                  <a:pt x="185026" y="212353"/>
                </a:lnTo>
                <a:lnTo>
                  <a:pt x="226229" y="238952"/>
                </a:lnTo>
                <a:lnTo>
                  <a:pt x="252055" y="271907"/>
                </a:lnTo>
                <a:lnTo>
                  <a:pt x="264095" y="313368"/>
                </a:lnTo>
                <a:lnTo>
                  <a:pt x="264576" y="327976"/>
                </a:lnTo>
                <a:lnTo>
                  <a:pt x="263987" y="340418"/>
                </a:lnTo>
                <a:lnTo>
                  <a:pt x="250155" y="387663"/>
                </a:lnTo>
                <a:lnTo>
                  <a:pt x="217205" y="425684"/>
                </a:lnTo>
                <a:lnTo>
                  <a:pt x="180195" y="444197"/>
                </a:lnTo>
                <a:lnTo>
                  <a:pt x="129694" y="454134"/>
                </a:lnTo>
                <a:lnTo>
                  <a:pt x="112418" y="454540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10498925" y="8134616"/>
            <a:ext cx="248285" cy="439420"/>
          </a:xfrm>
          <a:custGeom>
            <a:avLst/>
            <a:gdLst/>
            <a:ahLst/>
            <a:cxnLst/>
            <a:rect l="l" t="t" r="r" b="b"/>
            <a:pathLst>
              <a:path w="248284" h="439420">
                <a:moveTo>
                  <a:pt x="248246" y="392417"/>
                </a:moveTo>
                <a:lnTo>
                  <a:pt x="57429" y="392417"/>
                </a:lnTo>
                <a:lnTo>
                  <a:pt x="57429" y="233667"/>
                </a:lnTo>
                <a:lnTo>
                  <a:pt x="228104" y="233667"/>
                </a:lnTo>
                <a:lnTo>
                  <a:pt x="228104" y="186677"/>
                </a:lnTo>
                <a:lnTo>
                  <a:pt x="57429" y="186677"/>
                </a:lnTo>
                <a:lnTo>
                  <a:pt x="57429" y="46990"/>
                </a:lnTo>
                <a:lnTo>
                  <a:pt x="238442" y="46990"/>
                </a:lnTo>
                <a:lnTo>
                  <a:pt x="238442" y="0"/>
                </a:lnTo>
                <a:lnTo>
                  <a:pt x="0" y="0"/>
                </a:lnTo>
                <a:lnTo>
                  <a:pt x="0" y="46990"/>
                </a:lnTo>
                <a:lnTo>
                  <a:pt x="0" y="186677"/>
                </a:lnTo>
                <a:lnTo>
                  <a:pt x="0" y="233667"/>
                </a:lnTo>
                <a:lnTo>
                  <a:pt x="0" y="392417"/>
                </a:lnTo>
                <a:lnTo>
                  <a:pt x="0" y="439407"/>
                </a:lnTo>
                <a:lnTo>
                  <a:pt x="248246" y="439407"/>
                </a:lnTo>
                <a:lnTo>
                  <a:pt x="248246" y="392417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9444703" y="8133684"/>
            <a:ext cx="332105" cy="441959"/>
          </a:xfrm>
          <a:custGeom>
            <a:avLst/>
            <a:gdLst/>
            <a:ahLst/>
            <a:cxnLst/>
            <a:rect l="l" t="t" r="r" b="b"/>
            <a:pathLst>
              <a:path w="332104" h="441959">
                <a:moveTo>
                  <a:pt x="331537" y="441748"/>
                </a:moveTo>
                <a:lnTo>
                  <a:pt x="274103" y="441748"/>
                </a:lnTo>
                <a:lnTo>
                  <a:pt x="122825" y="200026"/>
                </a:lnTo>
                <a:lnTo>
                  <a:pt x="90097" y="144527"/>
                </a:lnTo>
                <a:lnTo>
                  <a:pt x="70522" y="108530"/>
                </a:lnTo>
                <a:lnTo>
                  <a:pt x="52806" y="71583"/>
                </a:lnTo>
                <a:lnTo>
                  <a:pt x="50628" y="71583"/>
                </a:lnTo>
                <a:lnTo>
                  <a:pt x="54269" y="154598"/>
                </a:lnTo>
                <a:lnTo>
                  <a:pt x="54439" y="440115"/>
                </a:lnTo>
                <a:lnTo>
                  <a:pt x="0" y="440115"/>
                </a:lnTo>
                <a:lnTo>
                  <a:pt x="0" y="0"/>
                </a:lnTo>
                <a:lnTo>
                  <a:pt x="62605" y="0"/>
                </a:lnTo>
                <a:lnTo>
                  <a:pt x="203060" y="222643"/>
                </a:lnTo>
                <a:lnTo>
                  <a:pt x="226298" y="260476"/>
                </a:lnTo>
                <a:lnTo>
                  <a:pt x="246883" y="296676"/>
                </a:lnTo>
                <a:lnTo>
                  <a:pt x="265291" y="331515"/>
                </a:lnTo>
                <a:lnTo>
                  <a:pt x="281453" y="365537"/>
                </a:lnTo>
                <a:lnTo>
                  <a:pt x="283358" y="365537"/>
                </a:lnTo>
                <a:lnTo>
                  <a:pt x="280832" y="322133"/>
                </a:lnTo>
                <a:lnTo>
                  <a:pt x="278289" y="293443"/>
                </a:lnTo>
                <a:lnTo>
                  <a:pt x="277642" y="278848"/>
                </a:lnTo>
                <a:lnTo>
                  <a:pt x="277370" y="184537"/>
                </a:lnTo>
                <a:lnTo>
                  <a:pt x="277097" y="544"/>
                </a:lnTo>
                <a:lnTo>
                  <a:pt x="331537" y="544"/>
                </a:lnTo>
                <a:lnTo>
                  <a:pt x="331537" y="441748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9909074" y="8134228"/>
            <a:ext cx="57785" cy="440690"/>
          </a:xfrm>
          <a:custGeom>
            <a:avLst/>
            <a:gdLst/>
            <a:ahLst/>
            <a:cxnLst/>
            <a:rect l="l" t="t" r="r" b="b"/>
            <a:pathLst>
              <a:path w="57784" h="440690">
                <a:moveTo>
                  <a:pt x="57433" y="440115"/>
                </a:moveTo>
                <a:lnTo>
                  <a:pt x="0" y="440115"/>
                </a:lnTo>
                <a:lnTo>
                  <a:pt x="0" y="0"/>
                </a:lnTo>
                <a:lnTo>
                  <a:pt x="57433" y="0"/>
                </a:lnTo>
                <a:lnTo>
                  <a:pt x="57433" y="440115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11597792" y="8134228"/>
            <a:ext cx="57785" cy="440690"/>
          </a:xfrm>
          <a:custGeom>
            <a:avLst/>
            <a:gdLst/>
            <a:ahLst/>
            <a:cxnLst/>
            <a:rect l="l" t="t" r="r" b="b"/>
            <a:pathLst>
              <a:path w="57784" h="440690">
                <a:moveTo>
                  <a:pt x="57433" y="440115"/>
                </a:moveTo>
                <a:lnTo>
                  <a:pt x="0" y="440115"/>
                </a:lnTo>
                <a:lnTo>
                  <a:pt x="0" y="0"/>
                </a:lnTo>
                <a:lnTo>
                  <a:pt x="57433" y="0"/>
                </a:lnTo>
                <a:lnTo>
                  <a:pt x="57433" y="440115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8888059" y="6657106"/>
            <a:ext cx="325120" cy="1909445"/>
          </a:xfrm>
          <a:custGeom>
            <a:avLst/>
            <a:gdLst/>
            <a:ahLst/>
            <a:cxnLst/>
            <a:rect l="l" t="t" r="r" b="b"/>
            <a:pathLst>
              <a:path w="325120" h="1909445">
                <a:moveTo>
                  <a:pt x="245794" y="416979"/>
                </a:moveTo>
                <a:lnTo>
                  <a:pt x="0" y="416979"/>
                </a:lnTo>
                <a:lnTo>
                  <a:pt x="0" y="0"/>
                </a:lnTo>
                <a:lnTo>
                  <a:pt x="57433" y="0"/>
                </a:lnTo>
                <a:lnTo>
                  <a:pt x="57433" y="371797"/>
                </a:lnTo>
                <a:lnTo>
                  <a:pt x="245794" y="371797"/>
                </a:lnTo>
                <a:lnTo>
                  <a:pt x="245794" y="416979"/>
                </a:lnTo>
                <a:close/>
              </a:path>
              <a:path w="325120" h="1909445">
                <a:moveTo>
                  <a:pt x="57433" y="1160575"/>
                </a:moveTo>
                <a:lnTo>
                  <a:pt x="1633" y="1160575"/>
                </a:lnTo>
                <a:lnTo>
                  <a:pt x="1633" y="747678"/>
                </a:lnTo>
                <a:lnTo>
                  <a:pt x="49268" y="741962"/>
                </a:lnTo>
                <a:lnTo>
                  <a:pt x="93823" y="739819"/>
                </a:lnTo>
                <a:lnTo>
                  <a:pt x="110512" y="739785"/>
                </a:lnTo>
                <a:lnTo>
                  <a:pt x="129055" y="740093"/>
                </a:lnTo>
                <a:lnTo>
                  <a:pt x="183733" y="748767"/>
                </a:lnTo>
                <a:lnTo>
                  <a:pt x="222558" y="765874"/>
                </a:lnTo>
                <a:lnTo>
                  <a:pt x="244061" y="784422"/>
                </a:lnTo>
                <a:lnTo>
                  <a:pt x="78665" y="784422"/>
                </a:lnTo>
                <a:lnTo>
                  <a:pt x="71528" y="784996"/>
                </a:lnTo>
                <a:lnTo>
                  <a:pt x="64451" y="785994"/>
                </a:lnTo>
                <a:lnTo>
                  <a:pt x="57433" y="787416"/>
                </a:lnTo>
                <a:lnTo>
                  <a:pt x="57161" y="788505"/>
                </a:lnTo>
                <a:lnTo>
                  <a:pt x="57161" y="951813"/>
                </a:lnTo>
                <a:lnTo>
                  <a:pt x="91322" y="955411"/>
                </a:lnTo>
                <a:lnTo>
                  <a:pt x="232666" y="955411"/>
                </a:lnTo>
                <a:lnTo>
                  <a:pt x="229614" y="958144"/>
                </a:lnTo>
                <a:lnTo>
                  <a:pt x="190643" y="980978"/>
                </a:lnTo>
                <a:lnTo>
                  <a:pt x="142870" y="993621"/>
                </a:lnTo>
                <a:lnTo>
                  <a:pt x="142005" y="993729"/>
                </a:lnTo>
                <a:lnTo>
                  <a:pt x="57433" y="993729"/>
                </a:lnTo>
                <a:lnTo>
                  <a:pt x="57433" y="1160575"/>
                </a:lnTo>
                <a:close/>
              </a:path>
              <a:path w="325120" h="1909445">
                <a:moveTo>
                  <a:pt x="232666" y="955411"/>
                </a:moveTo>
                <a:lnTo>
                  <a:pt x="91322" y="955411"/>
                </a:lnTo>
                <a:lnTo>
                  <a:pt x="97787" y="955328"/>
                </a:lnTo>
                <a:lnTo>
                  <a:pt x="104251" y="955079"/>
                </a:lnTo>
                <a:lnTo>
                  <a:pt x="148939" y="949536"/>
                </a:lnTo>
                <a:lnTo>
                  <a:pt x="184670" y="932528"/>
                </a:lnTo>
                <a:lnTo>
                  <a:pt x="211675" y="891569"/>
                </a:lnTo>
                <a:lnTo>
                  <a:pt x="214764" y="866621"/>
                </a:lnTo>
                <a:lnTo>
                  <a:pt x="214186" y="854322"/>
                </a:lnTo>
                <a:lnTo>
                  <a:pt x="194024" y="811732"/>
                </a:lnTo>
                <a:lnTo>
                  <a:pt x="152196" y="789284"/>
                </a:lnTo>
                <a:lnTo>
                  <a:pt x="111056" y="784422"/>
                </a:lnTo>
                <a:lnTo>
                  <a:pt x="244061" y="784422"/>
                </a:lnTo>
                <a:lnTo>
                  <a:pt x="265965" y="823535"/>
                </a:lnTo>
                <a:lnTo>
                  <a:pt x="271926" y="861721"/>
                </a:lnTo>
                <a:lnTo>
                  <a:pt x="271520" y="874616"/>
                </a:lnTo>
                <a:lnTo>
                  <a:pt x="263215" y="912075"/>
                </a:lnTo>
                <a:lnTo>
                  <a:pt x="237901" y="950724"/>
                </a:lnTo>
                <a:lnTo>
                  <a:pt x="232666" y="955411"/>
                </a:lnTo>
                <a:close/>
              </a:path>
              <a:path w="325120" h="1909445">
                <a:moveTo>
                  <a:pt x="103163" y="996450"/>
                </a:moveTo>
                <a:lnTo>
                  <a:pt x="78937" y="996450"/>
                </a:lnTo>
                <a:lnTo>
                  <a:pt x="71692" y="996149"/>
                </a:lnTo>
                <a:lnTo>
                  <a:pt x="64524" y="995242"/>
                </a:lnTo>
                <a:lnTo>
                  <a:pt x="57433" y="993729"/>
                </a:lnTo>
                <a:lnTo>
                  <a:pt x="142005" y="993729"/>
                </a:lnTo>
                <a:lnTo>
                  <a:pt x="129703" y="995263"/>
                </a:lnTo>
                <a:lnTo>
                  <a:pt x="116467" y="996207"/>
                </a:lnTo>
                <a:lnTo>
                  <a:pt x="103163" y="996450"/>
                </a:lnTo>
                <a:close/>
              </a:path>
              <a:path w="325120" h="1909445">
                <a:moveTo>
                  <a:pt x="158147" y="1909070"/>
                </a:moveTo>
                <a:lnTo>
                  <a:pt x="110906" y="1903807"/>
                </a:lnTo>
                <a:lnTo>
                  <a:pt x="68655" y="1887006"/>
                </a:lnTo>
                <a:lnTo>
                  <a:pt x="34662" y="1856397"/>
                </a:lnTo>
                <a:lnTo>
                  <a:pt x="11976" y="1814079"/>
                </a:lnTo>
                <a:lnTo>
                  <a:pt x="2730" y="1773730"/>
                </a:lnTo>
                <a:lnTo>
                  <a:pt x="64" y="1734875"/>
                </a:lnTo>
                <a:lnTo>
                  <a:pt x="0" y="1487463"/>
                </a:lnTo>
                <a:lnTo>
                  <a:pt x="57434" y="1487463"/>
                </a:lnTo>
                <a:lnTo>
                  <a:pt x="57434" y="1734875"/>
                </a:lnTo>
                <a:lnTo>
                  <a:pt x="57935" y="1754313"/>
                </a:lnTo>
                <a:lnTo>
                  <a:pt x="64740" y="1792146"/>
                </a:lnTo>
                <a:lnTo>
                  <a:pt x="85841" y="1834960"/>
                </a:lnTo>
                <a:lnTo>
                  <a:pt x="119903" y="1859838"/>
                </a:lnTo>
                <a:lnTo>
                  <a:pt x="160052" y="1867154"/>
                </a:lnTo>
                <a:lnTo>
                  <a:pt x="277369" y="1867154"/>
                </a:lnTo>
                <a:lnTo>
                  <a:pt x="265501" y="1877325"/>
                </a:lnTo>
                <a:lnTo>
                  <a:pt x="224563" y="1898999"/>
                </a:lnTo>
                <a:lnTo>
                  <a:pt x="175059" y="1908585"/>
                </a:lnTo>
                <a:lnTo>
                  <a:pt x="158147" y="1909070"/>
                </a:lnTo>
                <a:close/>
              </a:path>
              <a:path w="325120" h="1909445">
                <a:moveTo>
                  <a:pt x="277369" y="1867154"/>
                </a:moveTo>
                <a:lnTo>
                  <a:pt x="160052" y="1867154"/>
                </a:lnTo>
                <a:lnTo>
                  <a:pt x="174930" y="1866633"/>
                </a:lnTo>
                <a:lnTo>
                  <a:pt x="189325" y="1864146"/>
                </a:lnTo>
                <a:lnTo>
                  <a:pt x="228600" y="1844701"/>
                </a:lnTo>
                <a:lnTo>
                  <a:pt x="253961" y="1809997"/>
                </a:lnTo>
                <a:lnTo>
                  <a:pt x="264468" y="1773117"/>
                </a:lnTo>
                <a:lnTo>
                  <a:pt x="267298" y="1734875"/>
                </a:lnTo>
                <a:lnTo>
                  <a:pt x="267298" y="1487463"/>
                </a:lnTo>
                <a:lnTo>
                  <a:pt x="324732" y="1487463"/>
                </a:lnTo>
                <a:lnTo>
                  <a:pt x="324662" y="1732425"/>
                </a:lnTo>
                <a:lnTo>
                  <a:pt x="321996" y="1770799"/>
                </a:lnTo>
                <a:lnTo>
                  <a:pt x="312211" y="1811085"/>
                </a:lnTo>
                <a:lnTo>
                  <a:pt x="288448" y="1854608"/>
                </a:lnTo>
                <a:lnTo>
                  <a:pt x="277369" y="1867154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01770" y="540104"/>
            <a:ext cx="12884459" cy="375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4235"/>
            <a:ext cx="3542056" cy="68960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268111"/>
            <a:ext cx="3255286" cy="701888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03538"/>
            <a:ext cx="3539035" cy="501967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90482" y="0"/>
            <a:ext cx="469751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57125" y="4474071"/>
            <a:ext cx="8173749" cy="1513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10787" y="2071936"/>
            <a:ext cx="14466425" cy="482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jpg"/><Relationship Id="rId7" Type="http://schemas.openxmlformats.org/officeDocument/2006/relationships/image" Target="../media/image4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jpg"/><Relationship Id="rId6" Type="http://schemas.openxmlformats.org/officeDocument/2006/relationships/image" Target="../media/image4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jpg"/><Relationship Id="rId7" Type="http://schemas.openxmlformats.org/officeDocument/2006/relationships/image" Target="../media/image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0.png"/><Relationship Id="rId6" Type="http://schemas.openxmlformats.org/officeDocument/2006/relationships/image" Target="../media/image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16.png"/><Relationship Id="rId7" Type="http://schemas.openxmlformats.org/officeDocument/2006/relationships/image" Target="../media/image2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jpg"/><Relationship Id="rId7" Type="http://schemas.openxmlformats.org/officeDocument/2006/relationships/image" Target="../media/image29.png"/><Relationship Id="rId8" Type="http://schemas.openxmlformats.org/officeDocument/2006/relationships/image" Target="../media/image3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jpg"/><Relationship Id="rId7" Type="http://schemas.openxmlformats.org/officeDocument/2006/relationships/image" Target="../media/image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jp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4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4128135" marR="5080" indent="-3361054">
              <a:lnSpc>
                <a:spcPct val="116700"/>
              </a:lnSpc>
              <a:spcBef>
                <a:spcPts val="90"/>
              </a:spcBef>
            </a:pPr>
            <a:r>
              <a:rPr dirty="0" spc="1030"/>
              <a:t>Online-Banking </a:t>
            </a:r>
            <a:r>
              <a:rPr dirty="0" spc="-3679"/>
              <a:t> </a:t>
            </a:r>
            <a:r>
              <a:rPr dirty="0" spc="48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1221" y="5044700"/>
            <a:ext cx="2179320" cy="4197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550" spc="70">
                <a:solidFill>
                  <a:srgbClr val="00204B"/>
                </a:solidFill>
                <a:latin typeface="Verdana"/>
                <a:cs typeface="Verdana"/>
              </a:rPr>
              <a:t>Presentation</a:t>
            </a:r>
            <a:endParaRPr sz="2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91355"/>
            <a:ext cx="7288782" cy="7492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176838" y="1130851"/>
            <a:ext cx="7111365" cy="9156700"/>
            <a:chOff x="11176838" y="1130851"/>
            <a:chExt cx="7111365" cy="91567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6838" y="1130851"/>
              <a:ext cx="7111162" cy="91561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9971" y="8529527"/>
              <a:ext cx="2418028" cy="175747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"/>
            <a:ext cx="3332692" cy="2110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6490" y="2174149"/>
            <a:ext cx="10963274" cy="64960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195" y="1124736"/>
            <a:ext cx="3697604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22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3</a:t>
            </a:r>
            <a:r>
              <a:rPr dirty="0" u="heavy" sz="2800" spc="-14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.</a:t>
            </a:r>
            <a:r>
              <a:rPr dirty="0" u="heavy" sz="2800" spc="-23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heavy" sz="2800" spc="-19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dirty="0" u="heavy" sz="2800" spc="-2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r</a:t>
            </a:r>
            <a:r>
              <a:rPr dirty="0" u="heavy" sz="2800" spc="-2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dirty="0" u="heavy" sz="2800" spc="-114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n</a:t>
            </a:r>
            <a:r>
              <a:rPr dirty="0" u="heavy" sz="2800" spc="-6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s</a:t>
            </a:r>
            <a:r>
              <a:rPr dirty="0" u="heavy" sz="2800" spc="-2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dirty="0" u="heavy" sz="2800" spc="13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c</a:t>
            </a:r>
            <a:r>
              <a:rPr dirty="0" u="heavy" sz="2800" spc="4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dirty="0" u="heavy" sz="2800" spc="-10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dirty="0" u="heavy" sz="2800" spc="-3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dirty="0" u="heavy" sz="2800" spc="-114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n</a:t>
            </a:r>
            <a:r>
              <a:rPr dirty="0" u="heavy" sz="2800" spc="-23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heavy" sz="2800" spc="6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M</a:t>
            </a:r>
            <a:r>
              <a:rPr dirty="0" u="heavy" sz="2800" spc="-3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dirty="0" u="heavy" sz="2800" spc="-4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d</a:t>
            </a:r>
            <a:r>
              <a:rPr dirty="0" u="heavy" sz="2800" spc="-114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u</a:t>
            </a:r>
            <a:r>
              <a:rPr dirty="0" u="heavy" sz="2800" spc="-14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l</a:t>
            </a:r>
            <a:r>
              <a:rPr dirty="0" u="heavy" sz="2800" spc="5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e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39721" y="6694756"/>
            <a:ext cx="76200" cy="76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39721" y="8258002"/>
            <a:ext cx="76200" cy="761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39721" y="2322102"/>
            <a:ext cx="76200" cy="761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39721" y="4686725"/>
            <a:ext cx="76200" cy="761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545352" y="2032529"/>
            <a:ext cx="3735704" cy="7332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6040">
              <a:lnSpc>
                <a:spcPct val="115399"/>
              </a:lnSpc>
              <a:spcBef>
                <a:spcPts val="100"/>
              </a:spcBef>
            </a:pP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User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have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dirty="0" sz="2600" spc="70">
                <a:solidFill>
                  <a:srgbClr val="FFFFFF"/>
                </a:solidFill>
                <a:latin typeface="Times New Roman"/>
                <a:cs typeface="Times New Roman"/>
              </a:rPr>
              <a:t>enter their </a:t>
            </a:r>
            <a:r>
              <a:rPr dirty="0" sz="2600" spc="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imes New Roman"/>
                <a:cs typeface="Times New Roman"/>
              </a:rPr>
              <a:t>account 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no. </a:t>
            </a:r>
            <a:r>
              <a:rPr dirty="0" sz="2600" spc="15">
                <a:solidFill>
                  <a:srgbClr val="FFFFFF"/>
                </a:solidFill>
                <a:latin typeface="Times New Roman"/>
                <a:cs typeface="Times New Roman"/>
              </a:rPr>
              <a:t>given </a:t>
            </a:r>
            <a:r>
              <a:rPr dirty="0" sz="2600" spc="9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dirty="0" sz="26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dirty="0" sz="26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Times New Roman"/>
                <a:cs typeface="Times New Roman"/>
              </a:rPr>
              <a:t>respective</a:t>
            </a:r>
            <a:r>
              <a:rPr dirty="0" sz="26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imes New Roman"/>
                <a:cs typeface="Times New Roman"/>
              </a:rPr>
              <a:t>banks</a:t>
            </a:r>
            <a:r>
              <a:rPr dirty="0" sz="26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2600" spc="-6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pin</a:t>
            </a:r>
            <a:r>
              <a:rPr dirty="0" sz="26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they</a:t>
            </a:r>
            <a:r>
              <a:rPr dirty="0" sz="26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had</a:t>
            </a:r>
            <a:r>
              <a:rPr dirty="0" sz="2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imes New Roman"/>
                <a:cs typeface="Times New Roman"/>
              </a:rPr>
              <a:t>set</a:t>
            </a:r>
            <a:r>
              <a:rPr dirty="0" sz="26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before.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 marR="5080">
              <a:lnSpc>
                <a:spcPct val="115399"/>
              </a:lnSpc>
            </a:pP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dirty="0" sz="2600" spc="40">
                <a:solidFill>
                  <a:srgbClr val="FFFFFF"/>
                </a:solidFill>
                <a:latin typeface="Times New Roman"/>
                <a:cs typeface="Times New Roman"/>
              </a:rPr>
              <a:t>displays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600" spc="130">
                <a:solidFill>
                  <a:srgbClr val="FFFFFF"/>
                </a:solidFill>
                <a:latin typeface="Times New Roman"/>
                <a:cs typeface="Times New Roman"/>
              </a:rPr>
              <a:t>amount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present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dirty="0" sz="2600" spc="35">
                <a:solidFill>
                  <a:srgbClr val="FFFFFF"/>
                </a:solidFill>
                <a:latin typeface="Times New Roman"/>
                <a:cs typeface="Times New Roman"/>
              </a:rPr>
              <a:t>saving </a:t>
            </a:r>
            <a:r>
              <a:rPr dirty="0" sz="2600" spc="90">
                <a:solidFill>
                  <a:srgbClr val="FFFFFF"/>
                </a:solidFill>
                <a:latin typeface="Times New Roman"/>
                <a:cs typeface="Times New Roman"/>
              </a:rPr>
              <a:t>account </a:t>
            </a:r>
            <a:r>
              <a:rPr dirty="0" sz="26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6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options</a:t>
            </a:r>
            <a:r>
              <a:rPr dirty="0" sz="2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6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imes New Roman"/>
                <a:cs typeface="Times New Roman"/>
              </a:rPr>
              <a:t>withdrawal </a:t>
            </a:r>
            <a:r>
              <a:rPr dirty="0" sz="2600" spc="-6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deposit</a:t>
            </a:r>
            <a:r>
              <a:rPr dirty="0" sz="2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14">
                <a:solidFill>
                  <a:srgbClr val="FFFFFF"/>
                </a:solidFill>
                <a:latin typeface="Times New Roman"/>
                <a:cs typeface="Times New Roman"/>
              </a:rPr>
              <a:t>amount.</a:t>
            </a:r>
            <a:endParaRPr sz="2600">
              <a:latin typeface="Times New Roman"/>
              <a:cs typeface="Times New Roman"/>
            </a:endParaRPr>
          </a:p>
          <a:p>
            <a:pPr marL="12700" marR="155575">
              <a:lnSpc>
                <a:spcPct val="115399"/>
              </a:lnSpc>
              <a:spcBef>
                <a:spcPts val="1410"/>
              </a:spcBef>
            </a:pP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Transction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Page </a:t>
            </a:r>
            <a:r>
              <a:rPr dirty="0" sz="2600" spc="40">
                <a:solidFill>
                  <a:srgbClr val="FFFFFF"/>
                </a:solidFill>
                <a:latin typeface="Times New Roman"/>
                <a:cs typeface="Times New Roman"/>
              </a:rPr>
              <a:t>keeps </a:t>
            </a:r>
            <a:r>
              <a:rPr dirty="0" sz="26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imes New Roman"/>
                <a:cs typeface="Times New Roman"/>
              </a:rPr>
              <a:t>track</a:t>
            </a:r>
            <a:r>
              <a:rPr dirty="0" sz="26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6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imes New Roman"/>
                <a:cs typeface="Times New Roman"/>
              </a:rPr>
              <a:t>money</a:t>
            </a:r>
            <a:r>
              <a:rPr dirty="0" sz="26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deposited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/withdraw</a:t>
            </a:r>
            <a:endParaRPr sz="2600">
              <a:latin typeface="Times New Roman"/>
              <a:cs typeface="Times New Roman"/>
            </a:endParaRPr>
          </a:p>
          <a:p>
            <a:pPr marL="12700" marR="234950">
              <a:lnSpc>
                <a:spcPct val="115399"/>
              </a:lnSpc>
              <a:spcBef>
                <a:spcPts val="1510"/>
              </a:spcBef>
            </a:pP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dirty="0" sz="26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dirty="0" sz="26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provide</a:t>
            </a:r>
            <a:r>
              <a:rPr dirty="0" sz="26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dirty="0" sz="26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option </a:t>
            </a:r>
            <a:r>
              <a:rPr dirty="0" sz="2600" spc="-6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dirty="0" sz="2600" spc="75">
                <a:solidFill>
                  <a:srgbClr val="FFFFFF"/>
                </a:solidFill>
                <a:latin typeface="Times New Roman"/>
                <a:cs typeface="Times New Roman"/>
              </a:rPr>
              <a:t>apply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dirty="0" sz="2600" spc="95">
                <a:solidFill>
                  <a:srgbClr val="FFFFFF"/>
                </a:solidFill>
                <a:latin typeface="Times New Roman"/>
                <a:cs typeface="Times New Roman"/>
              </a:rPr>
              <a:t>loan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14">
                <a:solidFill>
                  <a:srgbClr val="FFFFFF"/>
                </a:solidFill>
                <a:latin typeface="Times New Roman"/>
                <a:cs typeface="Times New Roman"/>
              </a:rPr>
              <a:t>bank.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077334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3151" y="6188912"/>
              <a:ext cx="6964848" cy="4098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055218"/>
              <a:ext cx="4134050" cy="42317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516" y="2137527"/>
              <a:ext cx="11229974" cy="64388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9816" y="1224670"/>
            <a:ext cx="37147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000" spc="-7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4</a:t>
            </a:r>
            <a:r>
              <a:rPr dirty="0" u="heavy" sz="3000" spc="-16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.</a:t>
            </a:r>
            <a:r>
              <a:rPr dirty="0" u="heavy" sz="3000" spc="-254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heavy" sz="3000" spc="-1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L</a:t>
            </a:r>
            <a:r>
              <a:rPr dirty="0" u="heavy" sz="3000" spc="-3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dirty="0" u="heavy" sz="3000" spc="-2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dirty="0" u="heavy" sz="3000" spc="-12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n</a:t>
            </a:r>
            <a:r>
              <a:rPr dirty="0" u="heavy" sz="3000" spc="-254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heavy" sz="3000" spc="12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P</a:t>
            </a:r>
            <a:r>
              <a:rPr dirty="0" u="heavy" sz="3000" spc="-2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dirty="0" sz="3000" spc="-40">
                <a:latin typeface="Lucida Sans Unicode"/>
                <a:cs typeface="Lucida Sans Unicode"/>
              </a:rPr>
              <a:t>g</a:t>
            </a:r>
            <a:r>
              <a:rPr dirty="0" u="heavy" sz="3000" spc="5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dirty="0" u="heavy" sz="3000" spc="-254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heavy" sz="3000" spc="6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M</a:t>
            </a:r>
            <a:r>
              <a:rPr dirty="0" u="heavy" sz="3000" spc="-3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dirty="0" u="heavy" sz="3000" spc="-4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d</a:t>
            </a:r>
            <a:r>
              <a:rPr dirty="0" u="heavy" sz="3000" spc="-12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u</a:t>
            </a:r>
            <a:r>
              <a:rPr dirty="0" u="heavy" sz="3000" spc="-160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l</a:t>
            </a:r>
            <a:r>
              <a:rPr dirty="0" u="heavy" sz="3000" spc="55"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e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405249" y="3794386"/>
            <a:ext cx="76200" cy="1807210"/>
            <a:chOff x="12405249" y="3794386"/>
            <a:chExt cx="76200" cy="180721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05249" y="3794386"/>
              <a:ext cx="76200" cy="761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05249" y="5525095"/>
              <a:ext cx="76200" cy="761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612815" y="3512319"/>
            <a:ext cx="5683885" cy="2651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04165">
              <a:lnSpc>
                <a:spcPct val="117500"/>
              </a:lnSpc>
              <a:spcBef>
                <a:spcPts val="95"/>
              </a:spcBef>
            </a:pPr>
            <a:r>
              <a:rPr dirty="0" sz="2500" spc="65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dirty="0" sz="25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Times New Roman"/>
                <a:cs typeface="Times New Roman"/>
              </a:rPr>
              <a:t>page</a:t>
            </a:r>
            <a:r>
              <a:rPr dirty="0" sz="25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Times New Roman"/>
                <a:cs typeface="Times New Roman"/>
              </a:rPr>
              <a:t>displays</a:t>
            </a:r>
            <a:r>
              <a:rPr dirty="0" sz="25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Times New Roman"/>
                <a:cs typeface="Times New Roman"/>
              </a:rPr>
              <a:t>various</a:t>
            </a:r>
            <a:r>
              <a:rPr dirty="0" sz="25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100">
                <a:solidFill>
                  <a:srgbClr val="FFFFFF"/>
                </a:solidFill>
                <a:latin typeface="Times New Roman"/>
                <a:cs typeface="Times New Roman"/>
              </a:rPr>
              <a:t>loan</a:t>
            </a:r>
            <a:r>
              <a:rPr dirty="0" sz="25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Times New Roman"/>
                <a:cs typeface="Times New Roman"/>
              </a:rPr>
              <a:t>options </a:t>
            </a:r>
            <a:r>
              <a:rPr dirty="0" sz="2500" spc="-6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Times New Roman"/>
                <a:cs typeface="Times New Roman"/>
              </a:rPr>
              <a:t>such </a:t>
            </a:r>
            <a:r>
              <a:rPr dirty="0" sz="2500" spc="7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dirty="0" sz="2500" spc="125">
                <a:solidFill>
                  <a:srgbClr val="FFFFFF"/>
                </a:solidFill>
                <a:latin typeface="Times New Roman"/>
                <a:cs typeface="Times New Roman"/>
              </a:rPr>
              <a:t>Home </a:t>
            </a:r>
            <a:r>
              <a:rPr dirty="0" sz="2500" spc="120">
                <a:solidFill>
                  <a:srgbClr val="FFFFFF"/>
                </a:solidFill>
                <a:latin typeface="Times New Roman"/>
                <a:cs typeface="Times New Roman"/>
              </a:rPr>
              <a:t>Loan, </a:t>
            </a:r>
            <a:r>
              <a:rPr dirty="0" sz="2500" spc="140">
                <a:solidFill>
                  <a:srgbClr val="FFFFFF"/>
                </a:solidFill>
                <a:latin typeface="Times New Roman"/>
                <a:cs typeface="Times New Roman"/>
              </a:rPr>
              <a:t>Car </a:t>
            </a:r>
            <a:r>
              <a:rPr dirty="0" sz="2500" spc="120">
                <a:solidFill>
                  <a:srgbClr val="FFFFFF"/>
                </a:solidFill>
                <a:latin typeface="Times New Roman"/>
                <a:cs typeface="Times New Roman"/>
              </a:rPr>
              <a:t>Loan, </a:t>
            </a:r>
            <a:r>
              <a:rPr dirty="0" sz="2500" spc="1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Times New Roman"/>
                <a:cs typeface="Times New Roman"/>
              </a:rPr>
              <a:t>Educational</a:t>
            </a:r>
            <a:r>
              <a:rPr dirty="0" sz="25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Times New Roman"/>
                <a:cs typeface="Times New Roman"/>
              </a:rPr>
              <a:t>Loan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Times New Roman"/>
                <a:cs typeface="Times New Roman"/>
              </a:rPr>
              <a:t>others</a:t>
            </a:r>
            <a:r>
              <a:rPr dirty="0" sz="25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Times New Roman"/>
                <a:cs typeface="Times New Roman"/>
              </a:rPr>
              <a:t>it.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Times New Roman"/>
              <a:cs typeface="Times New Roman"/>
            </a:endParaRPr>
          </a:p>
          <a:p>
            <a:pPr marL="95250" marR="5080" indent="14604">
              <a:lnSpc>
                <a:spcPct val="117500"/>
              </a:lnSpc>
            </a:pPr>
            <a:r>
              <a:rPr dirty="0" sz="2500" spc="135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Times New Roman"/>
                <a:cs typeface="Times New Roman"/>
              </a:rPr>
              <a:t>provides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Times New Roman"/>
                <a:cs typeface="Times New Roman"/>
              </a:rPr>
              <a:t>basic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Times New Roman"/>
                <a:cs typeface="Times New Roman"/>
              </a:rPr>
              <a:t>guidelines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Times New Roman"/>
                <a:cs typeface="Times New Roman"/>
              </a:rPr>
              <a:t>us </a:t>
            </a:r>
            <a:r>
              <a:rPr dirty="0" sz="2500" spc="-6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135">
                <a:solidFill>
                  <a:srgbClr val="FFFFFF"/>
                </a:solidFill>
                <a:latin typeface="Times New Roman"/>
                <a:cs typeface="Times New Roman"/>
              </a:rPr>
              <a:t>about</a:t>
            </a:r>
            <a:r>
              <a:rPr dirty="0" sz="25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100">
                <a:solidFill>
                  <a:srgbClr val="FFFFFF"/>
                </a:solidFill>
                <a:latin typeface="Times New Roman"/>
                <a:cs typeface="Times New Roman"/>
              </a:rPr>
              <a:t>loan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Times New Roman"/>
                <a:cs typeface="Times New Roman"/>
              </a:rPr>
              <a:t>intrest</a:t>
            </a:r>
            <a:r>
              <a:rPr dirty="0" sz="25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Times New Roman"/>
                <a:cs typeface="Times New Roman"/>
              </a:rPr>
              <a:t>offered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dirty="0" sz="25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5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140">
                <a:solidFill>
                  <a:srgbClr val="FFFFFF"/>
                </a:solidFill>
                <a:latin typeface="Times New Roman"/>
                <a:cs typeface="Times New Roman"/>
              </a:rPr>
              <a:t>ban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29446" cy="64529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70124" y="0"/>
            <a:ext cx="1817875" cy="19564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05204" y="4667812"/>
            <a:ext cx="5082794" cy="56191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1948160" cy="8828405"/>
            <a:chOff x="0" y="0"/>
            <a:chExt cx="11948160" cy="882840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956404" cy="67649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354" y="2370084"/>
              <a:ext cx="11125199" cy="64579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99094" y="1788637"/>
              <a:ext cx="1715770" cy="38100"/>
            </a:xfrm>
            <a:custGeom>
              <a:avLst/>
              <a:gdLst/>
              <a:ahLst/>
              <a:cxnLst/>
              <a:rect l="l" t="t" r="r" b="b"/>
              <a:pathLst>
                <a:path w="1715770" h="38100">
                  <a:moveTo>
                    <a:pt x="1715350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715350" y="0"/>
                  </a:lnTo>
                  <a:lnTo>
                    <a:pt x="1715350" y="38099"/>
                  </a:lnTo>
                  <a:close/>
                </a:path>
              </a:pathLst>
            </a:custGeom>
            <a:solidFill>
              <a:srgbClr val="4D12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09803" y="1315594"/>
            <a:ext cx="341757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0705" algn="l"/>
              </a:tabLst>
            </a:pPr>
            <a:r>
              <a:rPr dirty="0" u="heavy" sz="3400" spc="30" b="1">
                <a:solidFill>
                  <a:srgbClr val="4D1253"/>
                </a:solidFill>
                <a:uFill>
                  <a:solidFill>
                    <a:srgbClr val="4D1253"/>
                  </a:solidFill>
                </a:uFill>
                <a:latin typeface="Times New Roman"/>
                <a:cs typeface="Times New Roman"/>
              </a:rPr>
              <a:t>5.	</a:t>
            </a:r>
            <a:r>
              <a:rPr dirty="0" u="heavy" sz="3400" spc="-45" b="1">
                <a:solidFill>
                  <a:srgbClr val="4D1253"/>
                </a:solidFill>
                <a:uFill>
                  <a:solidFill>
                    <a:srgbClr val="4D1253"/>
                  </a:solidFill>
                </a:uFill>
                <a:latin typeface="Times New Roman"/>
                <a:cs typeface="Times New Roman"/>
              </a:rPr>
              <a:t>Recei</a:t>
            </a:r>
            <a:r>
              <a:rPr dirty="0" sz="3400" spc="-45" b="1">
                <a:solidFill>
                  <a:srgbClr val="4D1253"/>
                </a:solidFill>
                <a:latin typeface="Times New Roman"/>
                <a:cs typeface="Times New Roman"/>
              </a:rPr>
              <a:t>pt</a:t>
            </a:r>
            <a:r>
              <a:rPr dirty="0" sz="3400" spc="-75" b="1">
                <a:solidFill>
                  <a:srgbClr val="4D1253"/>
                </a:solidFill>
                <a:latin typeface="Times New Roman"/>
                <a:cs typeface="Times New Roman"/>
              </a:rPr>
              <a:t> </a:t>
            </a:r>
            <a:r>
              <a:rPr dirty="0" sz="3400" spc="-50" b="1">
                <a:solidFill>
                  <a:srgbClr val="4D1253"/>
                </a:solidFill>
                <a:latin typeface="Times New Roman"/>
                <a:cs typeface="Times New Roman"/>
              </a:rPr>
              <a:t>Module</a:t>
            </a:r>
            <a:endParaRPr sz="34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20249" y="3516216"/>
            <a:ext cx="104775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157630" y="3274269"/>
            <a:ext cx="3635375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5399"/>
              </a:lnSpc>
              <a:spcBef>
                <a:spcPts val="100"/>
              </a:spcBef>
            </a:pPr>
            <a:r>
              <a:rPr dirty="0" sz="2600" spc="25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also 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9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4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600" spc="-6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21786" sz="3825" spc="-1372">
                <a:solidFill>
                  <a:srgbClr val="4D1253"/>
                </a:solidFill>
                <a:latin typeface="Trebuchet MS"/>
                <a:cs typeface="Trebuchet MS"/>
              </a:rPr>
              <a:t>h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137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baseline="21786" sz="3825" spc="209">
                <a:solidFill>
                  <a:srgbClr val="4D1253"/>
                </a:solidFill>
                <a:latin typeface="Trebuchet MS"/>
                <a:cs typeface="Trebuchet MS"/>
              </a:rPr>
              <a:t>+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29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1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-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00" spc="-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1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229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600" spc="-229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21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00" spc="1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-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1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9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600" spc="25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his</a:t>
            </a:r>
            <a:r>
              <a:rPr dirty="0" sz="2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Trebuchet MS"/>
                <a:cs typeface="Trebuchet MS"/>
              </a:rPr>
              <a:t>account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24236"/>
            <a:ext cx="3542665" cy="9263380"/>
            <a:chOff x="0" y="1024236"/>
            <a:chExt cx="3542665" cy="9263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24236"/>
              <a:ext cx="3542056" cy="68960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268113"/>
              <a:ext cx="3255286" cy="70188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903539"/>
              <a:ext cx="3539035" cy="501967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90482" y="2"/>
            <a:ext cx="4697518" cy="1028699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562" y="487661"/>
            <a:ext cx="26695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000" spc="405">
                <a:uFill>
                  <a:solidFill>
                    <a:srgbClr val="FFFFFF"/>
                  </a:solidFill>
                </a:uFill>
              </a:rPr>
              <a:t>Conclusion:</a:t>
            </a:r>
            <a:r>
              <a:rPr dirty="0" u="heavy" sz="3000" spc="-70">
                <a:uFill>
                  <a:solidFill>
                    <a:srgbClr val="FFFFFF"/>
                  </a:solidFill>
                </a:uFill>
              </a:rPr>
              <a:t> </a:t>
            </a:r>
            <a:endParaRPr sz="30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20162" y="1664647"/>
            <a:ext cx="76200" cy="76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20162" y="4247919"/>
            <a:ext cx="76200" cy="76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20162" y="6833888"/>
            <a:ext cx="76200" cy="761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625793" y="1375074"/>
            <a:ext cx="9017635" cy="65665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82600">
              <a:lnSpc>
                <a:spcPct val="115399"/>
              </a:lnSpc>
              <a:spcBef>
                <a:spcPts val="100"/>
              </a:spcBef>
            </a:pP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online </a:t>
            </a:r>
            <a:r>
              <a:rPr dirty="0" sz="2600" spc="90">
                <a:solidFill>
                  <a:srgbClr val="FFFFFF"/>
                </a:solidFill>
                <a:latin typeface="Times New Roman"/>
                <a:cs typeface="Times New Roman"/>
              </a:rPr>
              <a:t>banking </a:t>
            </a:r>
            <a:r>
              <a:rPr dirty="0" sz="2600" spc="30">
                <a:solidFill>
                  <a:srgbClr val="FFFFFF"/>
                </a:solidFill>
                <a:latin typeface="Times New Roman"/>
                <a:cs typeface="Times New Roman"/>
              </a:rPr>
              <a:t>system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project </a:t>
            </a:r>
            <a:r>
              <a:rPr dirty="0" sz="2600" spc="40">
                <a:solidFill>
                  <a:srgbClr val="FFFFFF"/>
                </a:solidFill>
                <a:latin typeface="Times New Roman"/>
                <a:cs typeface="Times New Roman"/>
              </a:rPr>
              <a:t>using </a:t>
            </a:r>
            <a:r>
              <a:rPr dirty="0" sz="2600" spc="100">
                <a:solidFill>
                  <a:srgbClr val="FFFFFF"/>
                </a:solidFill>
                <a:latin typeface="Times New Roman"/>
                <a:cs typeface="Times New Roman"/>
              </a:rPr>
              <a:t>Java </a:t>
            </a:r>
            <a:r>
              <a:rPr dirty="0" sz="2600" spc="-2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dirty="0" sz="2600" spc="30">
                <a:solidFill>
                  <a:srgbClr val="FFFFFF"/>
                </a:solidFill>
                <a:latin typeface="Times New Roman"/>
                <a:cs typeface="Times New Roman"/>
              </a:rPr>
              <a:t>essential </a:t>
            </a:r>
            <a:r>
              <a:rPr dirty="0" sz="2600" spc="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imes New Roman"/>
                <a:cs typeface="Times New Roman"/>
              </a:rPr>
              <a:t>application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imes New Roman"/>
                <a:cs typeface="Times New Roman"/>
              </a:rPr>
              <a:t>benefits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imes New Roman"/>
                <a:cs typeface="Times New Roman"/>
              </a:rPr>
              <a:t>both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imes New Roman"/>
                <a:cs typeface="Times New Roman"/>
              </a:rPr>
              <a:t>bank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imes New Roman"/>
                <a:cs typeface="Times New Roman"/>
              </a:rPr>
              <a:t>its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customers.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Its </a:t>
            </a:r>
            <a:r>
              <a:rPr dirty="0" sz="2600" spc="-6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success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depends </a:t>
            </a:r>
            <a:r>
              <a:rPr dirty="0" sz="2600" spc="13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proper </a:t>
            </a:r>
            <a:r>
              <a:rPr dirty="0" sz="2600" spc="70">
                <a:solidFill>
                  <a:srgbClr val="FFFFFF"/>
                </a:solidFill>
                <a:latin typeface="Times New Roman"/>
                <a:cs typeface="Times New Roman"/>
              </a:rPr>
              <a:t>planning,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development,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260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imes New Roman"/>
                <a:cs typeface="Times New Roman"/>
              </a:rPr>
              <a:t>implementation</a:t>
            </a:r>
            <a:r>
              <a:rPr dirty="0" sz="2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imes New Roman"/>
                <a:cs typeface="Times New Roman"/>
              </a:rPr>
              <a:t>meet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requirements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600" spc="-6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stakeholders.</a:t>
            </a: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ct val="115399"/>
              </a:lnSpc>
              <a:spcBef>
                <a:spcPts val="2340"/>
              </a:spcBef>
            </a:pPr>
            <a:r>
              <a:rPr dirty="0" sz="2600" spc="50">
                <a:solidFill>
                  <a:srgbClr val="FFFFFF"/>
                </a:solidFill>
                <a:latin typeface="Times New Roman"/>
                <a:cs typeface="Times New Roman"/>
              </a:rPr>
              <a:t>Online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imes New Roman"/>
                <a:cs typeface="Times New Roman"/>
              </a:rPr>
              <a:t>banking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Times New Roman"/>
                <a:cs typeface="Times New Roman"/>
              </a:rPr>
              <a:t>systems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provide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4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convenient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imes New Roman"/>
                <a:cs typeface="Times New Roman"/>
              </a:rPr>
              <a:t>way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customers </a:t>
            </a:r>
            <a:r>
              <a:rPr dirty="0" sz="2600" spc="-6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dirty="0" sz="2600" spc="5">
                <a:solidFill>
                  <a:srgbClr val="FFFFFF"/>
                </a:solidFill>
                <a:latin typeface="Times New Roman"/>
                <a:cs typeface="Times New Roman"/>
              </a:rPr>
              <a:t>access </a:t>
            </a:r>
            <a:r>
              <a:rPr dirty="0" sz="2600" spc="70">
                <a:solidFill>
                  <a:srgbClr val="FFFFFF"/>
                </a:solidFill>
                <a:latin typeface="Times New Roman"/>
                <a:cs typeface="Times New Roman"/>
              </a:rPr>
              <a:t>their </a:t>
            </a:r>
            <a:r>
              <a:rPr dirty="0" sz="2600" spc="130">
                <a:solidFill>
                  <a:srgbClr val="FFFFFF"/>
                </a:solidFill>
                <a:latin typeface="Times New Roman"/>
                <a:cs typeface="Times New Roman"/>
              </a:rPr>
              <a:t>bank </a:t>
            </a:r>
            <a:r>
              <a:rPr dirty="0" sz="2600" spc="75">
                <a:solidFill>
                  <a:srgbClr val="FFFFFF"/>
                </a:solidFill>
                <a:latin typeface="Times New Roman"/>
                <a:cs typeface="Times New Roman"/>
              </a:rPr>
              <a:t>accounts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perform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transactions </a:t>
            </a:r>
            <a:r>
              <a:rPr dirty="0" sz="2600" spc="9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dirty="0" sz="26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anywhere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2600" spc="14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dirty="0" sz="2600" spc="90">
                <a:solidFill>
                  <a:srgbClr val="FFFFFF"/>
                </a:solidFill>
                <a:latin typeface="Times New Roman"/>
                <a:cs typeface="Times New Roman"/>
              </a:rPr>
              <a:t>any </a:t>
            </a:r>
            <a:r>
              <a:rPr dirty="0" sz="2600" spc="50">
                <a:solidFill>
                  <a:srgbClr val="FFFFFF"/>
                </a:solidFill>
                <a:latin typeface="Times New Roman"/>
                <a:cs typeface="Times New Roman"/>
              </a:rPr>
              <a:t>time.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600" spc="30">
                <a:solidFill>
                  <a:srgbClr val="FFFFFF"/>
                </a:solidFill>
                <a:latin typeface="Times New Roman"/>
                <a:cs typeface="Times New Roman"/>
              </a:rPr>
              <a:t>use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dirty="0" sz="2600" spc="100">
                <a:solidFill>
                  <a:srgbClr val="FFFFFF"/>
                </a:solidFill>
                <a:latin typeface="Times New Roman"/>
                <a:cs typeface="Times New Roman"/>
              </a:rPr>
              <a:t>Java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programming </a:t>
            </a:r>
            <a:r>
              <a:rPr dirty="0" sz="26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language </a:t>
            </a:r>
            <a:r>
              <a:rPr dirty="0" sz="2600" spc="35">
                <a:solidFill>
                  <a:srgbClr val="FFFFFF"/>
                </a:solidFill>
                <a:latin typeface="Times New Roman"/>
                <a:cs typeface="Times New Roman"/>
              </a:rPr>
              <a:t>offers </a:t>
            </a:r>
            <a:r>
              <a:rPr dirty="0" sz="2600" spc="25">
                <a:solidFill>
                  <a:srgbClr val="FFFFFF"/>
                </a:solidFill>
                <a:latin typeface="Times New Roman"/>
                <a:cs typeface="Times New Roman"/>
              </a:rPr>
              <a:t>several </a:t>
            </a:r>
            <a:r>
              <a:rPr dirty="0" sz="2600" spc="75">
                <a:solidFill>
                  <a:srgbClr val="FFFFFF"/>
                </a:solidFill>
                <a:latin typeface="Times New Roman"/>
                <a:cs typeface="Times New Roman"/>
              </a:rPr>
              <a:t>advantages,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such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dirty="0" sz="2600" spc="95">
                <a:solidFill>
                  <a:srgbClr val="FFFFFF"/>
                </a:solidFill>
                <a:latin typeface="Times New Roman"/>
                <a:cs typeface="Times New Roman"/>
              </a:rPr>
              <a:t>platform </a:t>
            </a:r>
            <a:r>
              <a:rPr dirty="0" sz="26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imes New Roman"/>
                <a:cs typeface="Times New Roman"/>
              </a:rPr>
              <a:t>independence,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imes New Roman"/>
                <a:cs typeface="Times New Roman"/>
              </a:rPr>
              <a:t>security,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imes New Roman"/>
                <a:cs typeface="Times New Roman"/>
              </a:rPr>
              <a:t>scalability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12700" marR="80010">
              <a:lnSpc>
                <a:spcPct val="115399"/>
              </a:lnSpc>
              <a:spcBef>
                <a:spcPts val="5"/>
              </a:spcBef>
            </a:pPr>
            <a:r>
              <a:rPr dirty="0" sz="2600" spc="45">
                <a:solidFill>
                  <a:srgbClr val="FFFFFF"/>
                </a:solidFill>
                <a:latin typeface="Times New Roman"/>
                <a:cs typeface="Times New Roman"/>
              </a:rPr>
              <a:t>Overall,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imes New Roman"/>
                <a:cs typeface="Times New Roman"/>
              </a:rPr>
              <a:t>Online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imes New Roman"/>
                <a:cs typeface="Times New Roman"/>
              </a:rPr>
              <a:t>Banking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dirty="0" sz="26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imes New Roman"/>
                <a:cs typeface="Times New Roman"/>
              </a:rPr>
              <a:t>Java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provides </a:t>
            </a:r>
            <a:r>
              <a:rPr dirty="0" sz="2600" spc="-6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45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dirty="0" sz="2600" spc="30">
                <a:solidFill>
                  <a:srgbClr val="FFFFFF"/>
                </a:solidFill>
                <a:latin typeface="Times New Roman"/>
                <a:cs typeface="Times New Roman"/>
              </a:rPr>
              <a:t>useful </a:t>
            </a:r>
            <a:r>
              <a:rPr dirty="0" sz="2600" spc="75">
                <a:solidFill>
                  <a:srgbClr val="FFFFFF"/>
                </a:solidFill>
                <a:latin typeface="Times New Roman"/>
                <a:cs typeface="Times New Roman"/>
              </a:rPr>
              <a:t>solution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dirty="0" sz="2600" spc="100">
                <a:solidFill>
                  <a:srgbClr val="FFFFFF"/>
                </a:solidFill>
                <a:latin typeface="Times New Roman"/>
                <a:cs typeface="Times New Roman"/>
              </a:rPr>
              <a:t>banks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2600" spc="70">
                <a:solidFill>
                  <a:srgbClr val="FFFFFF"/>
                </a:solidFill>
                <a:latin typeface="Times New Roman"/>
                <a:cs typeface="Times New Roman"/>
              </a:rPr>
              <a:t>their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customers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streamline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imes New Roman"/>
                <a:cs typeface="Times New Roman"/>
              </a:rPr>
              <a:t>banking</a:t>
            </a:r>
            <a:r>
              <a:rPr dirty="0" sz="2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operations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improve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imes New Roman"/>
                <a:cs typeface="Times New Roman"/>
              </a:rPr>
              <a:t>customer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imes New Roman"/>
                <a:cs typeface="Times New Roman"/>
              </a:rPr>
              <a:t>service.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7125" y="4474071"/>
            <a:ext cx="7054850" cy="15132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265"/>
              <a:t>Thank</a:t>
            </a:r>
            <a:r>
              <a:rPr dirty="0" spc="-295"/>
              <a:t> </a:t>
            </a:r>
            <a:r>
              <a:rPr dirty="0" spc="1260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34690"/>
            <a:ext cx="8439971" cy="28523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276808" cy="440939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802533" y="0"/>
            <a:ext cx="5485765" cy="10274300"/>
            <a:chOff x="12802533" y="0"/>
            <a:chExt cx="5485765" cy="102743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0499" y="0"/>
              <a:ext cx="4787499" cy="10274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2533" y="429915"/>
              <a:ext cx="3876674" cy="285749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046518"/>
            <a:ext cx="6037163" cy="324048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03110" y="130471"/>
            <a:ext cx="4547235" cy="11480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350" spc="515">
                <a:latin typeface="Verdana"/>
                <a:cs typeface="Verdana"/>
              </a:rPr>
              <a:t>About</a:t>
            </a:r>
            <a:r>
              <a:rPr dirty="0" sz="7350" spc="-620">
                <a:latin typeface="Verdana"/>
                <a:cs typeface="Verdana"/>
              </a:rPr>
              <a:t> </a:t>
            </a:r>
            <a:r>
              <a:rPr dirty="0" sz="7350" spc="60">
                <a:latin typeface="Verdana"/>
                <a:cs typeface="Verdana"/>
              </a:rPr>
              <a:t>Us</a:t>
            </a:r>
            <a:endParaRPr sz="7350">
              <a:latin typeface="Verdana"/>
              <a:cs typeface="Verdan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351305" y="3178538"/>
          <a:ext cx="6775450" cy="1595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8995"/>
                <a:gridCol w="1858645"/>
                <a:gridCol w="2796540"/>
              </a:tblGrid>
              <a:tr h="368978">
                <a:tc>
                  <a:txBody>
                    <a:bodyPr/>
                    <a:lstStyle/>
                    <a:p>
                      <a:pPr marL="106680">
                        <a:lnSpc>
                          <a:spcPts val="2225"/>
                        </a:lnSpc>
                      </a:pPr>
                      <a:r>
                        <a:rPr dirty="0" sz="2400" spc="204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NAME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ts val="2225"/>
                        </a:lnSpc>
                      </a:pPr>
                      <a:r>
                        <a:rPr dirty="0" sz="2400" spc="9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Roll</a:t>
                      </a:r>
                      <a:r>
                        <a:rPr dirty="0" sz="2400" spc="-3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spc="15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9270">
                        <a:lnSpc>
                          <a:spcPts val="2225"/>
                        </a:lnSpc>
                      </a:pPr>
                      <a:r>
                        <a:rPr dirty="0" sz="2400" spc="9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Registration</a:t>
                      </a:r>
                      <a:r>
                        <a:rPr dirty="0" sz="2400" spc="-3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spc="15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</a:tr>
              <a:tr h="428525">
                <a:tc>
                  <a:txBody>
                    <a:bodyPr/>
                    <a:lstStyle/>
                    <a:p>
                      <a:pPr marL="108585">
                        <a:lnSpc>
                          <a:spcPts val="2695"/>
                        </a:lnSpc>
                      </a:pPr>
                      <a:r>
                        <a:rPr dirty="0" sz="2400" spc="13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Rahul</a:t>
                      </a:r>
                      <a:r>
                        <a:rPr dirty="0" sz="2400" spc="-2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spc="5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Singh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ts val="2695"/>
                        </a:lnSpc>
                      </a:pPr>
                      <a:r>
                        <a:rPr dirty="0" sz="2400" spc="1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93395">
                        <a:lnSpc>
                          <a:spcPts val="2695"/>
                        </a:lnSpc>
                      </a:pPr>
                      <a:r>
                        <a:rPr dirty="0" sz="2400" spc="1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12113266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</a:tr>
              <a:tr h="428525">
                <a:tc>
                  <a:txBody>
                    <a:bodyPr/>
                    <a:lstStyle/>
                    <a:p>
                      <a:pPr marL="108585">
                        <a:lnSpc>
                          <a:spcPts val="2695"/>
                        </a:lnSpc>
                      </a:pPr>
                      <a:r>
                        <a:rPr dirty="0" sz="2400" spc="14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Ranjan</a:t>
                      </a:r>
                      <a:r>
                        <a:rPr dirty="0" sz="2400" spc="-3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spc="10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Alok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9705">
                        <a:lnSpc>
                          <a:spcPts val="2695"/>
                        </a:lnSpc>
                      </a:pPr>
                      <a:r>
                        <a:rPr dirty="0" sz="2400" spc="1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74345">
                        <a:lnSpc>
                          <a:spcPts val="2695"/>
                        </a:lnSpc>
                      </a:pPr>
                      <a:r>
                        <a:rPr dirty="0" sz="2400" spc="1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12113780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</a:tr>
              <a:tr h="368978">
                <a:tc>
                  <a:txBody>
                    <a:bodyPr/>
                    <a:lstStyle/>
                    <a:p>
                      <a:pPr marL="31750">
                        <a:lnSpc>
                          <a:spcPts val="2695"/>
                        </a:lnSpc>
                      </a:pPr>
                      <a:r>
                        <a:rPr dirty="0" sz="2400" spc="6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Ashish</a:t>
                      </a:r>
                      <a:r>
                        <a:rPr dirty="0" sz="2400" spc="-3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spc="16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Kumar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3035">
                        <a:lnSpc>
                          <a:spcPts val="2695"/>
                        </a:lnSpc>
                      </a:pPr>
                      <a:r>
                        <a:rPr dirty="0" sz="2400" spc="1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7675">
                        <a:lnSpc>
                          <a:spcPts val="2695"/>
                        </a:lnSpc>
                      </a:pPr>
                      <a:r>
                        <a:rPr dirty="0" sz="2400" spc="1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12114307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204B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012332" y="2424100"/>
            <a:ext cx="352932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dirty="0" sz="2800" spc="-1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Microsoft Sans Serif"/>
                <a:cs typeface="Microsoft Sans Serif"/>
              </a:rPr>
              <a:t>Submitted</a:t>
            </a:r>
            <a:r>
              <a:rPr dirty="0" sz="280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Microsoft Sans Serif"/>
                <a:cs typeface="Microsoft Sans Serif"/>
              </a:rPr>
              <a:t>by:</a:t>
            </a:r>
            <a:r>
              <a:rPr dirty="0" sz="2800" spc="-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12332" y="5251129"/>
            <a:ext cx="6690995" cy="3562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5">
                <a:solidFill>
                  <a:srgbClr val="FFFFFF"/>
                </a:solidFill>
                <a:latin typeface="Microsoft Sans Serif"/>
                <a:cs typeface="Microsoft Sans Serif"/>
              </a:rPr>
              <a:t>Course</a:t>
            </a:r>
            <a:r>
              <a:rPr dirty="0" sz="250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Microsoft Sans Serif"/>
                <a:cs typeface="Microsoft Sans Serif"/>
              </a:rPr>
              <a:t>Code:</a:t>
            </a:r>
            <a:r>
              <a:rPr dirty="0" sz="250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140">
                <a:solidFill>
                  <a:srgbClr val="FFFFFF"/>
                </a:solidFill>
                <a:latin typeface="Microsoft Sans Serif"/>
                <a:cs typeface="Microsoft Sans Serif"/>
              </a:rPr>
              <a:t>CSE310</a:t>
            </a: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50">
              <a:latin typeface="Microsoft Sans Serif"/>
              <a:cs typeface="Microsoft Sans Serif"/>
            </a:endParaRPr>
          </a:p>
          <a:p>
            <a:pPr algn="ctr" marL="259079">
              <a:lnSpc>
                <a:spcPct val="100000"/>
              </a:lnSpc>
            </a:pP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dirty="0" sz="2500" spc="-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 spc="-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Microsoft Sans Serif"/>
                <a:cs typeface="Microsoft Sans Serif"/>
              </a:rPr>
              <a:t>Guidance</a:t>
            </a:r>
            <a:r>
              <a:rPr dirty="0" sz="2500" spc="-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3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500">
              <a:latin typeface="Microsoft Sans Serif"/>
              <a:cs typeface="Microsoft Sans Serif"/>
            </a:endParaRPr>
          </a:p>
          <a:p>
            <a:pPr algn="ctr" marL="259079">
              <a:lnSpc>
                <a:spcPct val="100000"/>
              </a:lnSpc>
              <a:spcBef>
                <a:spcPts val="450"/>
              </a:spcBef>
            </a:pPr>
            <a:r>
              <a:rPr dirty="0" sz="25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Microsoft Sans Serif"/>
                <a:cs typeface="Microsoft Sans Serif"/>
              </a:rPr>
              <a:t>Dr.</a:t>
            </a:r>
            <a:r>
              <a:rPr dirty="0" sz="250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45">
                <a:solidFill>
                  <a:srgbClr val="FFFFFF"/>
                </a:solidFill>
                <a:latin typeface="Microsoft Sans Serif"/>
                <a:cs typeface="Microsoft Sans Serif"/>
              </a:rPr>
              <a:t>Ranjith</a:t>
            </a:r>
            <a:r>
              <a:rPr dirty="0" sz="2500" spc="-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Microsoft Sans Serif"/>
                <a:cs typeface="Microsoft Sans Serif"/>
              </a:rPr>
              <a:t>Kumar</a:t>
            </a:r>
            <a:r>
              <a:rPr dirty="0" sz="2500" spc="-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2500">
              <a:latin typeface="Microsoft Sans Serif"/>
              <a:cs typeface="Microsoft Sans Serif"/>
            </a:endParaRPr>
          </a:p>
          <a:p>
            <a:pPr algn="ctr" marL="259079">
              <a:lnSpc>
                <a:spcPct val="100000"/>
              </a:lnSpc>
              <a:spcBef>
                <a:spcPts val="450"/>
              </a:spcBef>
            </a:pPr>
            <a:r>
              <a:rPr dirty="0" sz="25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5">
                <a:solidFill>
                  <a:srgbClr val="FFFFFF"/>
                </a:solidFill>
                <a:latin typeface="Microsoft Sans Serif"/>
                <a:cs typeface="Microsoft Sans Serif"/>
              </a:rPr>
              <a:t>Assistant</a:t>
            </a:r>
            <a:r>
              <a:rPr dirty="0" sz="2500" spc="-1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Professor</a:t>
            </a:r>
            <a:endParaRPr sz="2500">
              <a:latin typeface="Microsoft Sans Serif"/>
              <a:cs typeface="Microsoft Sans Serif"/>
            </a:endParaRPr>
          </a:p>
          <a:p>
            <a:pPr algn="ctr" marL="332740">
              <a:lnSpc>
                <a:spcPct val="100000"/>
              </a:lnSpc>
              <a:spcBef>
                <a:spcPts val="450"/>
              </a:spcBef>
            </a:pPr>
            <a:r>
              <a:rPr dirty="0" sz="25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endParaRPr sz="2500">
              <a:latin typeface="Microsoft Sans Serif"/>
              <a:cs typeface="Microsoft Sans Serif"/>
            </a:endParaRPr>
          </a:p>
          <a:p>
            <a:pPr algn="ctr" marL="259079">
              <a:lnSpc>
                <a:spcPct val="100000"/>
              </a:lnSpc>
              <a:spcBef>
                <a:spcPts val="450"/>
              </a:spcBef>
            </a:pPr>
            <a:r>
              <a:rPr dirty="0" sz="2500" spc="-30">
                <a:solidFill>
                  <a:srgbClr val="FFFFFF"/>
                </a:solidFill>
                <a:latin typeface="Microsoft Sans Serif"/>
                <a:cs typeface="Microsoft Sans Serif"/>
              </a:rPr>
              <a:t>School</a:t>
            </a:r>
            <a:r>
              <a:rPr dirty="0" sz="25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3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Computer</a:t>
            </a:r>
            <a:r>
              <a:rPr dirty="0" sz="25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Microsoft Sans Serif"/>
                <a:cs typeface="Microsoft Sans Serif"/>
              </a:rPr>
              <a:t>Science</a:t>
            </a:r>
            <a:r>
              <a:rPr dirty="0" sz="25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Microsoft Sans Serif"/>
                <a:cs typeface="Microsoft Sans Serif"/>
              </a:rPr>
              <a:t>Engineering</a:t>
            </a:r>
            <a:endParaRPr sz="2500">
              <a:latin typeface="Microsoft Sans Serif"/>
              <a:cs typeface="Microsoft Sans Serif"/>
            </a:endParaRPr>
          </a:p>
          <a:p>
            <a:pPr algn="ctr" marL="259079">
              <a:lnSpc>
                <a:spcPct val="100000"/>
              </a:lnSpc>
              <a:spcBef>
                <a:spcPts val="450"/>
              </a:spcBef>
            </a:pPr>
            <a:r>
              <a:rPr dirty="0" sz="25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45">
                <a:solidFill>
                  <a:srgbClr val="FFFFFF"/>
                </a:solidFill>
                <a:latin typeface="Microsoft Sans Serif"/>
                <a:cs typeface="Microsoft Sans Serif"/>
              </a:rPr>
              <a:t>Phagwara,</a:t>
            </a:r>
            <a:r>
              <a:rPr dirty="0" sz="250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Microsoft Sans Serif"/>
                <a:cs typeface="Microsoft Sans Serif"/>
              </a:rPr>
              <a:t>Punjab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42169" cy="34918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217829"/>
            <a:ext cx="5209959" cy="20691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61781" y="0"/>
            <a:ext cx="5726218" cy="65535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"/>
            <a:ext cx="1375108" cy="15213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8113337"/>
            <a:ext cx="4270638" cy="21736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43551" y="1"/>
            <a:ext cx="3444448" cy="565401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67521" y="74074"/>
            <a:ext cx="4832985" cy="8255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50" spc="450">
                <a:latin typeface="Verdana"/>
                <a:cs typeface="Verdana"/>
              </a:rPr>
              <a:t>Introduction</a:t>
            </a:r>
            <a:endParaRPr sz="525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1218" y="2795932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1218" y="6441011"/>
            <a:ext cx="104775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02768" y="1644328"/>
            <a:ext cx="13015594" cy="595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900" spc="16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9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9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9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9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-2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9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9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9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1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9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17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9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900" spc="-15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9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9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2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9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Verdana"/>
              <a:cs typeface="Verdana"/>
            </a:endParaRPr>
          </a:p>
          <a:p>
            <a:pPr marL="572135" marR="5080">
              <a:lnSpc>
                <a:spcPct val="115399"/>
              </a:lnSpc>
            </a:pPr>
            <a:r>
              <a:rPr dirty="0" sz="2600" spc="9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online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banking </a:t>
            </a:r>
            <a:r>
              <a:rPr dirty="0" sz="2600" spc="-15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dirty="0" sz="2600" spc="-5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digital platform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provided </a:t>
            </a:r>
            <a:r>
              <a:rPr dirty="0" sz="2600" spc="-5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banks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6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institutions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enables </a:t>
            </a:r>
            <a:r>
              <a:rPr dirty="0" sz="2600" spc="5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customers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perform 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various </a:t>
            </a:r>
            <a:r>
              <a:rPr dirty="0" sz="26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banking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transactions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over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internet. 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includes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activities 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such 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dirty="0" sz="2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Verdana"/>
                <a:cs typeface="Verdana"/>
              </a:rPr>
              <a:t>account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management,</a:t>
            </a:r>
            <a:r>
              <a:rPr dirty="0" sz="26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balance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Verdana"/>
                <a:cs typeface="Verdana"/>
              </a:rPr>
              <a:t>inquiries,</a:t>
            </a:r>
            <a:r>
              <a:rPr dirty="0" sz="26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Verdana"/>
                <a:cs typeface="Verdana"/>
              </a:rPr>
              <a:t>fund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Verdana"/>
                <a:cs typeface="Verdana"/>
              </a:rPr>
              <a:t>transfers,</a:t>
            </a:r>
            <a:r>
              <a:rPr dirty="0" sz="26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bill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payments,</a:t>
            </a:r>
            <a:r>
              <a:rPr dirty="0" sz="26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loan </a:t>
            </a:r>
            <a:r>
              <a:rPr dirty="0" sz="2600" spc="-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applications,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more.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900" spc="-20">
                <a:solidFill>
                  <a:srgbClr val="FFFFFF"/>
                </a:solidFill>
                <a:latin typeface="Verdana"/>
                <a:cs typeface="Verdana"/>
              </a:rPr>
              <a:t>Short</a:t>
            </a:r>
            <a:r>
              <a:rPr dirty="0" sz="29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Verdana"/>
                <a:cs typeface="Verdana"/>
              </a:rPr>
              <a:t>history</a:t>
            </a:r>
            <a:r>
              <a:rPr dirty="0" sz="29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dirty="0" sz="29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Online</a:t>
            </a:r>
            <a:r>
              <a:rPr dirty="0" sz="29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Verdana"/>
                <a:cs typeface="Verdana"/>
              </a:rPr>
              <a:t>Banking</a:t>
            </a:r>
            <a:r>
              <a:rPr dirty="0" sz="29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-90">
                <a:solidFill>
                  <a:srgbClr val="FFFFFF"/>
                </a:solidFill>
                <a:latin typeface="Verdana"/>
                <a:cs typeface="Verdana"/>
              </a:rPr>
              <a:t>System.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Verdana"/>
              <a:cs typeface="Verdana"/>
            </a:endParaRPr>
          </a:p>
          <a:p>
            <a:pPr marL="572135" marR="15240">
              <a:lnSpc>
                <a:spcPct val="115399"/>
              </a:lnSpc>
            </a:pP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internet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banking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Verdana"/>
                <a:cs typeface="Verdana"/>
              </a:rPr>
              <a:t>was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Verdana"/>
                <a:cs typeface="Verdana"/>
              </a:rPr>
              <a:t>started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55">
                <a:solidFill>
                  <a:srgbClr val="FFFFFF"/>
                </a:solidFill>
                <a:latin typeface="Verdana"/>
                <a:cs typeface="Verdana"/>
              </a:rPr>
              <a:t>U.S.A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1996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then, </a:t>
            </a:r>
            <a:r>
              <a:rPr dirty="0" sz="26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eminent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banks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Citibank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Wells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Fargo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Verdana"/>
                <a:cs typeface="Verdana"/>
              </a:rPr>
              <a:t>started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provide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dirty="0" sz="2600" spc="-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14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9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dirty="0" sz="2600" spc="55">
                <a:solidFill>
                  <a:srgbClr val="FFFFFF"/>
                </a:solidFill>
                <a:latin typeface="Verdana"/>
                <a:cs typeface="Verdana"/>
              </a:rPr>
              <a:t>00</a:t>
            </a:r>
            <a:r>
              <a:rPr dirty="0" sz="2600" spc="-725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600" spc="-40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789797" y="0"/>
            <a:ext cx="7498715" cy="10287000"/>
            <a:chOff x="10789797" y="0"/>
            <a:chExt cx="749871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16718" y="1737758"/>
              <a:ext cx="5571280" cy="85492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42929" y="3128513"/>
              <a:ext cx="2445070" cy="25394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9797" y="0"/>
              <a:ext cx="7498202" cy="514420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2621" y="1948978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2621" y="3320578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2621" y="4692178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2621" y="6520977"/>
            <a:ext cx="104775" cy="10477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376597" y="6701954"/>
            <a:ext cx="741680" cy="28575"/>
          </a:xfrm>
          <a:custGeom>
            <a:avLst/>
            <a:gdLst/>
            <a:ahLst/>
            <a:cxnLst/>
            <a:rect l="l" t="t" r="r" b="b"/>
            <a:pathLst>
              <a:path w="741679" h="28575">
                <a:moveTo>
                  <a:pt x="741311" y="0"/>
                </a:moveTo>
                <a:lnTo>
                  <a:pt x="663803" y="0"/>
                </a:lnTo>
                <a:lnTo>
                  <a:pt x="0" y="0"/>
                </a:lnTo>
                <a:lnTo>
                  <a:pt x="0" y="28575"/>
                </a:lnTo>
                <a:lnTo>
                  <a:pt x="663803" y="28575"/>
                </a:lnTo>
                <a:lnTo>
                  <a:pt x="741311" y="28575"/>
                </a:lnTo>
                <a:lnTo>
                  <a:pt x="7413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24172" y="670406"/>
            <a:ext cx="9362440" cy="5734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299959" algn="l"/>
              </a:tabLst>
            </a:pPr>
            <a:r>
              <a:rPr dirty="0" sz="3600" spc="50">
                <a:latin typeface="Verdana"/>
                <a:cs typeface="Verdana"/>
              </a:rPr>
              <a:t>Importance</a:t>
            </a:r>
            <a:r>
              <a:rPr dirty="0" sz="3600" spc="-290">
                <a:latin typeface="Verdana"/>
                <a:cs typeface="Verdana"/>
              </a:rPr>
              <a:t> </a:t>
            </a:r>
            <a:r>
              <a:rPr dirty="0" sz="3600" spc="45">
                <a:latin typeface="Verdana"/>
                <a:cs typeface="Verdana"/>
              </a:rPr>
              <a:t>of</a:t>
            </a:r>
            <a:r>
              <a:rPr dirty="0" sz="3600" spc="-290">
                <a:latin typeface="Verdana"/>
                <a:cs typeface="Verdana"/>
              </a:rPr>
              <a:t> </a:t>
            </a:r>
            <a:r>
              <a:rPr dirty="0" sz="3600" spc="95">
                <a:latin typeface="Verdana"/>
                <a:cs typeface="Verdana"/>
              </a:rPr>
              <a:t>Online</a:t>
            </a:r>
            <a:r>
              <a:rPr dirty="0" sz="3600" spc="-290">
                <a:latin typeface="Verdana"/>
                <a:cs typeface="Verdana"/>
              </a:rPr>
              <a:t> </a:t>
            </a:r>
            <a:r>
              <a:rPr dirty="0" sz="3600" spc="125">
                <a:latin typeface="Verdana"/>
                <a:cs typeface="Verdana"/>
              </a:rPr>
              <a:t>Banking	</a:t>
            </a:r>
            <a:r>
              <a:rPr dirty="0" sz="3600" spc="-80">
                <a:latin typeface="Verdana"/>
                <a:cs typeface="Verdana"/>
              </a:rPr>
              <a:t>Systems.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4172" y="1706859"/>
            <a:ext cx="12986385" cy="779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2135" marR="850900">
              <a:lnSpc>
                <a:spcPct val="115399"/>
              </a:lnSpc>
              <a:spcBef>
                <a:spcPts val="100"/>
              </a:spcBef>
            </a:pPr>
            <a:r>
              <a:rPr dirty="0" u="heavy" sz="26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Convenience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Online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banking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systems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allow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customers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Verdana"/>
                <a:cs typeface="Verdana"/>
              </a:rPr>
              <a:t>access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dirty="0" sz="2600" spc="-89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22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-14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600" spc="14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-13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40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Verdana"/>
              <a:cs typeface="Verdana"/>
            </a:endParaRPr>
          </a:p>
          <a:p>
            <a:pPr marL="572135" marR="489584">
              <a:lnSpc>
                <a:spcPct val="115399"/>
              </a:lnSpc>
            </a:pPr>
            <a:r>
              <a:rPr dirty="0" u="heavy" sz="2600" spc="-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Time-savin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u="heavy" sz="2600" spc="-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Online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banking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eliminates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Verdana"/>
                <a:cs typeface="Verdana"/>
              </a:rPr>
              <a:t>visit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physical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Verdana"/>
                <a:cs typeface="Verdana"/>
              </a:rPr>
              <a:t>bank </a:t>
            </a:r>
            <a:r>
              <a:rPr dirty="0" sz="2600" spc="-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00" spc="-40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14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1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-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40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Verdana"/>
              <a:cs typeface="Verdana"/>
            </a:endParaRPr>
          </a:p>
          <a:p>
            <a:pPr marL="572135" marR="803275">
              <a:lnSpc>
                <a:spcPct val="115399"/>
              </a:lnSpc>
              <a:spcBef>
                <a:spcPts val="5"/>
              </a:spcBef>
            </a:pPr>
            <a:r>
              <a:rPr dirty="0" u="heavy" sz="26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Increased </a:t>
            </a:r>
            <a:r>
              <a:rPr dirty="0" u="heavy" sz="260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securit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u="heavy" sz="260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Online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banking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systems </a:t>
            </a:r>
            <a:r>
              <a:rPr dirty="0" sz="2600" spc="5">
                <a:solidFill>
                  <a:srgbClr val="FFFFFF"/>
                </a:solidFill>
                <a:latin typeface="Verdana"/>
                <a:cs typeface="Verdana"/>
              </a:rPr>
              <a:t>use 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advanced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encryption </a:t>
            </a:r>
            <a:r>
              <a:rPr dirty="0" sz="2600" spc="-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technologies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protect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Verdana"/>
                <a:cs typeface="Verdana"/>
              </a:rPr>
              <a:t>customers'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Verdana"/>
                <a:cs typeface="Verdana"/>
              </a:rPr>
              <a:t>personal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Verdana"/>
                <a:cs typeface="Verdana"/>
              </a:rPr>
              <a:t>information. </a:t>
            </a:r>
            <a:r>
              <a:rPr dirty="0" sz="2600" spc="-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335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14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20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600" spc="-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-335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dirty="0" sz="2600" spc="-40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Verdana"/>
              <a:cs typeface="Verdana"/>
            </a:endParaRPr>
          </a:p>
          <a:p>
            <a:pPr marL="572135" marR="5080">
              <a:lnSpc>
                <a:spcPct val="115399"/>
              </a:lnSpc>
            </a:pPr>
            <a:r>
              <a:rPr dirty="0" u="heavy" sz="2600" spc="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Better </a:t>
            </a:r>
            <a:r>
              <a:rPr dirty="0" u="heavy" sz="260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record </a:t>
            </a:r>
            <a:r>
              <a:rPr dirty="0" u="heavy" sz="2600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kee</a:t>
            </a:r>
            <a:r>
              <a:rPr dirty="0" sz="2600" spc="-30">
                <a:solidFill>
                  <a:srgbClr val="FFFFFF"/>
                </a:solidFill>
                <a:latin typeface="Verdana"/>
                <a:cs typeface="Verdana"/>
              </a:rPr>
              <a:t>ping: 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Online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banking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systems 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provide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customers </a:t>
            </a:r>
            <a:r>
              <a:rPr dirty="0" sz="2600" spc="6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detailed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Verdana"/>
                <a:cs typeface="Verdana"/>
              </a:rPr>
              <a:t>records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Verdana"/>
                <a:cs typeface="Verdana"/>
              </a:rPr>
              <a:t>transactions,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Verdana"/>
                <a:cs typeface="Verdana"/>
              </a:rPr>
              <a:t>date,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time,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Verdana"/>
                <a:cs typeface="Verdana"/>
              </a:rPr>
              <a:t>amount </a:t>
            </a:r>
            <a:r>
              <a:rPr dirty="0" sz="2600" spc="-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6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transaction.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Verdana"/>
              <a:cs typeface="Verdana"/>
            </a:endParaRPr>
          </a:p>
          <a:p>
            <a:pPr marL="12700" marR="99060">
              <a:lnSpc>
                <a:spcPct val="115399"/>
              </a:lnSpc>
            </a:pPr>
            <a:r>
              <a:rPr dirty="0" sz="2600" spc="12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14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600" spc="-40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1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14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45">
                <a:solidFill>
                  <a:srgbClr val="FFFFFF"/>
                </a:solidFill>
                <a:latin typeface="Verdana"/>
                <a:cs typeface="Verdana"/>
              </a:rPr>
              <a:t>ff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40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600" spc="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result,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5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Verdana"/>
                <a:cs typeface="Verdana"/>
              </a:rPr>
              <a:t>become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5">
                <a:solidFill>
                  <a:srgbClr val="FFFFFF"/>
                </a:solidFill>
                <a:latin typeface="Verdana"/>
                <a:cs typeface="Verdana"/>
              </a:rPr>
              <a:t>essential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part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Verdana"/>
                <a:cs typeface="Verdana"/>
              </a:rPr>
              <a:t>modern</a:t>
            </a:r>
            <a:r>
              <a:rPr dirty="0" sz="26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banking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experience.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34689"/>
            <a:ext cx="8439971" cy="285231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"/>
            <a:ext cx="5276808" cy="44093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500499" y="2"/>
            <a:ext cx="4787900" cy="10274300"/>
            <a:chOff x="13500499" y="2"/>
            <a:chExt cx="4787900" cy="102743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0499" y="2"/>
              <a:ext cx="4787499" cy="10274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20526" y="3"/>
              <a:ext cx="3167473" cy="268233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046520"/>
            <a:ext cx="6037163" cy="32404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25759" y="1143548"/>
            <a:ext cx="2821305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350">
                <a:latin typeface="Verdana"/>
                <a:cs typeface="Verdana"/>
              </a:rPr>
              <a:t>Abstract</a:t>
            </a:r>
            <a:endParaRPr sz="46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71136" y="2293310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71136" y="5093660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10787" y="2071936"/>
            <a:ext cx="13832840" cy="48260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92759">
              <a:lnSpc>
                <a:spcPct val="116700"/>
              </a:lnSpc>
              <a:spcBef>
                <a:spcPts val="90"/>
              </a:spcBef>
              <a:tabLst>
                <a:tab pos="2709545" algn="l"/>
              </a:tabLst>
            </a:pPr>
            <a:r>
              <a:rPr dirty="0" sz="2250" spc="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55">
                <a:solidFill>
                  <a:srgbClr val="FFFFFF"/>
                </a:solidFill>
                <a:latin typeface="Verdana"/>
                <a:cs typeface="Verdana"/>
              </a:rPr>
              <a:t>purpose</a:t>
            </a:r>
            <a:r>
              <a:rPr dirty="0" sz="22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2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5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3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2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5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10">
                <a:solidFill>
                  <a:srgbClr val="FFFFFF"/>
                </a:solidFill>
                <a:latin typeface="Verdana"/>
                <a:cs typeface="Verdana"/>
              </a:rPr>
              <a:t>partial</a:t>
            </a:r>
            <a:r>
              <a:rPr dirty="0" sz="22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45">
                <a:solidFill>
                  <a:srgbClr val="FFFFFF"/>
                </a:solidFill>
                <a:latin typeface="Verdana"/>
                <a:cs typeface="Verdana"/>
              </a:rPr>
              <a:t>fulfilment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2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45">
                <a:solidFill>
                  <a:srgbClr val="FFFFFF"/>
                </a:solidFill>
                <a:latin typeface="Verdana"/>
                <a:cs typeface="Verdana"/>
              </a:rPr>
              <a:t>requirements</a:t>
            </a:r>
            <a:r>
              <a:rPr dirty="0" sz="22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55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dirty="0" sz="22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dirty="0" sz="22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250" spc="-7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50">
                <a:solidFill>
                  <a:srgbClr val="FFFFFF"/>
                </a:solidFill>
                <a:latin typeface="Verdana"/>
                <a:cs typeface="Verdana"/>
              </a:rPr>
              <a:t>online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80">
                <a:solidFill>
                  <a:srgbClr val="FFFFFF"/>
                </a:solidFill>
                <a:latin typeface="Verdana"/>
                <a:cs typeface="Verdana"/>
              </a:rPr>
              <a:t>banking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15">
                <a:solidFill>
                  <a:srgbClr val="FFFFFF"/>
                </a:solidFill>
                <a:latin typeface="Verdana"/>
                <a:cs typeface="Verdana"/>
              </a:rPr>
              <a:t>payment.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65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8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65">
                <a:solidFill>
                  <a:srgbClr val="FFFFFF"/>
                </a:solidFill>
                <a:latin typeface="Verdana"/>
                <a:cs typeface="Verdana"/>
              </a:rPr>
              <a:t>development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80">
                <a:solidFill>
                  <a:srgbClr val="FFFFFF"/>
                </a:solidFill>
                <a:latin typeface="Verdana"/>
                <a:cs typeface="Verdana"/>
              </a:rPr>
              <a:t>Bank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100">
                <a:solidFill>
                  <a:srgbClr val="FFFFFF"/>
                </a:solidFill>
                <a:latin typeface="Verdana"/>
                <a:cs typeface="Verdana"/>
              </a:rPr>
              <a:t>Management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1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dirty="0" sz="225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provides </a:t>
            </a:r>
            <a:r>
              <a:rPr dirty="0" sz="2250" spc="-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250" spc="7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dirty="0" sz="2250" spc="45">
                <a:solidFill>
                  <a:srgbClr val="FFFFFF"/>
                </a:solidFill>
                <a:latin typeface="Verdana"/>
                <a:cs typeface="Verdana"/>
              </a:rPr>
              <a:t>secured 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approach </a:t>
            </a:r>
            <a:r>
              <a:rPr dirty="0" sz="2250" spc="5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2250" spc="95">
                <a:solidFill>
                  <a:srgbClr val="FFFFFF"/>
                </a:solidFill>
                <a:latin typeface="Verdana"/>
                <a:cs typeface="Verdana"/>
              </a:rPr>
              <a:t>managing </a:t>
            </a:r>
            <a:r>
              <a:rPr dirty="0" sz="2250" spc="70">
                <a:solidFill>
                  <a:srgbClr val="FFFFFF"/>
                </a:solidFill>
                <a:latin typeface="Verdana"/>
                <a:cs typeface="Verdana"/>
              </a:rPr>
              <a:t>bank </a:t>
            </a:r>
            <a:r>
              <a:rPr dirty="0" sz="2250" spc="25">
                <a:solidFill>
                  <a:srgbClr val="FFFFFF"/>
                </a:solidFill>
                <a:latin typeface="Verdana"/>
                <a:cs typeface="Verdana"/>
              </a:rPr>
              <a:t>customer’s </a:t>
            </a:r>
            <a:r>
              <a:rPr dirty="0" sz="2250" spc="45">
                <a:solidFill>
                  <a:srgbClr val="FFFFFF"/>
                </a:solidFill>
                <a:latin typeface="Verdana"/>
                <a:cs typeface="Verdana"/>
              </a:rPr>
              <a:t>information </a:t>
            </a:r>
            <a:r>
              <a:rPr dirty="0" sz="2250" spc="10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dirty="0" sz="225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40">
                <a:solidFill>
                  <a:srgbClr val="FFFFFF"/>
                </a:solidFill>
                <a:latin typeface="Verdana"/>
                <a:cs typeface="Verdana"/>
              </a:rPr>
              <a:t>strengthens 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relationships </a:t>
            </a:r>
            <a:r>
              <a:rPr dirty="0" sz="2250" spc="80">
                <a:solidFill>
                  <a:srgbClr val="FFFFFF"/>
                </a:solidFill>
                <a:latin typeface="Verdana"/>
                <a:cs typeface="Verdana"/>
              </a:rPr>
              <a:t>between </a:t>
            </a:r>
            <a:r>
              <a:rPr dirty="0" sz="2250" spc="45">
                <a:solidFill>
                  <a:srgbClr val="FFFFFF"/>
                </a:solidFill>
                <a:latin typeface="Verdana"/>
                <a:cs typeface="Verdana"/>
              </a:rPr>
              <a:t>banks </a:t>
            </a:r>
            <a:r>
              <a:rPr dirty="0" sz="2250" spc="8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250" spc="25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dirty="0" sz="2250" spc="45">
                <a:solidFill>
                  <a:srgbClr val="FFFFFF"/>
                </a:solidFill>
                <a:latin typeface="Verdana"/>
                <a:cs typeface="Verdana"/>
              </a:rPr>
              <a:t>customers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2250" spc="50">
                <a:solidFill>
                  <a:srgbClr val="FFFFFF"/>
                </a:solidFill>
                <a:latin typeface="Verdana"/>
                <a:cs typeface="Verdana"/>
              </a:rPr>
              <a:t>providing 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250" spc="50">
                <a:solidFill>
                  <a:srgbClr val="FFFFFF"/>
                </a:solidFill>
                <a:latin typeface="Verdana"/>
                <a:cs typeface="Verdana"/>
              </a:rPr>
              <a:t>right </a:t>
            </a:r>
            <a:r>
              <a:rPr dirty="0" sz="225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5">
                <a:solidFill>
                  <a:srgbClr val="FFFFFF"/>
                </a:solidFill>
                <a:latin typeface="Verdana"/>
                <a:cs typeface="Verdana"/>
              </a:rPr>
              <a:t>solutions </a:t>
            </a:r>
            <a:r>
              <a:rPr dirty="0" sz="2250" spc="45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dirty="0" sz="2250" spc="5">
                <a:solidFill>
                  <a:srgbClr val="FFFFFF"/>
                </a:solidFill>
                <a:latin typeface="Verdana"/>
                <a:cs typeface="Verdana"/>
              </a:rPr>
              <a:t>uses </a:t>
            </a:r>
            <a:r>
              <a:rPr dirty="0" sz="2250" spc="-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250" spc="30">
                <a:solidFill>
                  <a:srgbClr val="FFFFFF"/>
                </a:solidFill>
                <a:latin typeface="Verdana"/>
                <a:cs typeface="Verdana"/>
              </a:rPr>
              <a:t>multilevel </a:t>
            </a:r>
            <a:r>
              <a:rPr dirty="0" sz="2250" spc="5">
                <a:solidFill>
                  <a:srgbClr val="FFFFFF"/>
                </a:solidFill>
                <a:latin typeface="Verdana"/>
                <a:cs typeface="Verdana"/>
              </a:rPr>
              <a:t>security </a:t>
            </a:r>
            <a:r>
              <a:rPr dirty="0" sz="2250" spc="5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250" spc="45">
                <a:solidFill>
                  <a:srgbClr val="FFFFFF"/>
                </a:solidFill>
                <a:latin typeface="Verdana"/>
                <a:cs typeface="Verdana"/>
              </a:rPr>
              <a:t>improve </a:t>
            </a:r>
            <a:r>
              <a:rPr dirty="0" sz="2250" spc="55">
                <a:solidFill>
                  <a:srgbClr val="FFFFFF"/>
                </a:solidFill>
                <a:latin typeface="Verdana"/>
                <a:cs typeface="Verdana"/>
              </a:rPr>
              <a:t>customer </a:t>
            </a:r>
            <a:r>
              <a:rPr dirty="0" sz="2250" spc="-15">
                <a:solidFill>
                  <a:srgbClr val="FFFFFF"/>
                </a:solidFill>
                <a:latin typeface="Verdana"/>
                <a:cs typeface="Verdana"/>
              </a:rPr>
              <a:t>satisfaction. </a:t>
            </a:r>
            <a:r>
              <a:rPr dirty="0" sz="2250" spc="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250" spc="90">
                <a:solidFill>
                  <a:srgbClr val="FFFFFF"/>
                </a:solidFill>
                <a:latin typeface="Verdana"/>
                <a:cs typeface="Verdana"/>
              </a:rPr>
              <a:t>programming </a:t>
            </a:r>
            <a:r>
              <a:rPr dirty="0" sz="22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5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50" spc="16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25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50" spc="16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2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25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5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5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250" spc="1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50" spc="-10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5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5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50" spc="-6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250" spc="-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50" spc="-155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2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50" spc="10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2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5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250" spc="-33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114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50" spc="-10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50" spc="-33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Verdana"/>
              <a:cs typeface="Verdana"/>
            </a:endParaRPr>
          </a:p>
          <a:p>
            <a:pPr marL="12700" marR="191770" indent="492759">
              <a:lnSpc>
                <a:spcPct val="116700"/>
              </a:lnSpc>
            </a:pPr>
            <a:r>
              <a:rPr dirty="0" sz="2250" spc="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90">
                <a:solidFill>
                  <a:srgbClr val="FFFFFF"/>
                </a:solidFill>
                <a:latin typeface="Verdana"/>
                <a:cs typeface="Verdana"/>
              </a:rPr>
              <a:t>Domain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50">
                <a:solidFill>
                  <a:srgbClr val="FFFFFF"/>
                </a:solidFill>
                <a:latin typeface="Verdana"/>
                <a:cs typeface="Verdana"/>
              </a:rPr>
              <a:t>“Banking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185">
                <a:solidFill>
                  <a:srgbClr val="FFFFFF"/>
                </a:solidFill>
                <a:latin typeface="Verdana"/>
                <a:cs typeface="Verdana"/>
              </a:rPr>
              <a:t>"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35">
                <a:solidFill>
                  <a:srgbClr val="FFFFFF"/>
                </a:solidFill>
                <a:latin typeface="Verdana"/>
                <a:cs typeface="Verdana"/>
              </a:rPr>
              <a:t>keeps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10">
                <a:solidFill>
                  <a:srgbClr val="FFFFFF"/>
                </a:solidFill>
                <a:latin typeface="Verdana"/>
                <a:cs typeface="Verdana"/>
              </a:rPr>
              <a:t>day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10">
                <a:solidFill>
                  <a:srgbClr val="FFFFFF"/>
                </a:solidFill>
                <a:latin typeface="Verdana"/>
                <a:cs typeface="Verdana"/>
              </a:rPr>
              <a:t>day</a:t>
            </a:r>
            <a:r>
              <a:rPr dirty="0" sz="22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20">
                <a:solidFill>
                  <a:srgbClr val="FFFFFF"/>
                </a:solidFill>
                <a:latin typeface="Verdana"/>
                <a:cs typeface="Verdana"/>
              </a:rPr>
              <a:t>tally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40">
                <a:solidFill>
                  <a:srgbClr val="FFFFFF"/>
                </a:solidFill>
                <a:latin typeface="Verdana"/>
                <a:cs typeface="Verdana"/>
              </a:rPr>
              <a:t>record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3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80">
                <a:solidFill>
                  <a:srgbClr val="FFFFFF"/>
                </a:solidFill>
                <a:latin typeface="Verdana"/>
                <a:cs typeface="Verdana"/>
              </a:rPr>
              <a:t>complete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5">
                <a:solidFill>
                  <a:srgbClr val="FFFFFF"/>
                </a:solidFill>
                <a:latin typeface="Verdana"/>
                <a:cs typeface="Verdana"/>
              </a:rPr>
              <a:t>banking.</a:t>
            </a:r>
            <a:r>
              <a:rPr dirty="0" sz="22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114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2250" spc="-7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7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keep the </a:t>
            </a:r>
            <a:r>
              <a:rPr dirty="0" sz="2250" spc="45">
                <a:solidFill>
                  <a:srgbClr val="FFFFFF"/>
                </a:solidFill>
                <a:latin typeface="Verdana"/>
                <a:cs typeface="Verdana"/>
              </a:rPr>
              <a:t>information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250" spc="90">
                <a:solidFill>
                  <a:srgbClr val="FFFFFF"/>
                </a:solidFill>
                <a:latin typeface="Verdana"/>
                <a:cs typeface="Verdana"/>
              </a:rPr>
              <a:t>Account </a:t>
            </a:r>
            <a:r>
              <a:rPr dirty="0" sz="2250" spc="-45">
                <a:solidFill>
                  <a:srgbClr val="FFFFFF"/>
                </a:solidFill>
                <a:latin typeface="Verdana"/>
                <a:cs typeface="Verdana"/>
              </a:rPr>
              <a:t>type, </a:t>
            </a:r>
            <a:r>
              <a:rPr dirty="0" sz="2250" spc="75">
                <a:solidFill>
                  <a:srgbClr val="FFFFFF"/>
                </a:solidFill>
                <a:latin typeface="Verdana"/>
                <a:cs typeface="Verdana"/>
              </a:rPr>
              <a:t>account </a:t>
            </a:r>
            <a:r>
              <a:rPr dirty="0" sz="2250" spc="90">
                <a:solidFill>
                  <a:srgbClr val="FFFFFF"/>
                </a:solidFill>
                <a:latin typeface="Verdana"/>
                <a:cs typeface="Verdana"/>
              </a:rPr>
              <a:t>opening </a:t>
            </a:r>
            <a:r>
              <a:rPr dirty="0" sz="2250" spc="-25">
                <a:solidFill>
                  <a:srgbClr val="FFFFFF"/>
                </a:solidFill>
                <a:latin typeface="Verdana"/>
                <a:cs typeface="Verdana"/>
              </a:rPr>
              <a:t>form, </a:t>
            </a:r>
            <a:r>
              <a:rPr dirty="0" sz="2250">
                <a:solidFill>
                  <a:srgbClr val="FFFFFF"/>
                </a:solidFill>
                <a:latin typeface="Verdana"/>
                <a:cs typeface="Verdana"/>
              </a:rPr>
              <a:t>Deposit, </a:t>
            </a:r>
            <a:r>
              <a:rPr dirty="0" sz="2250" spc="30">
                <a:solidFill>
                  <a:srgbClr val="FFFFFF"/>
                </a:solidFill>
                <a:latin typeface="Verdana"/>
                <a:cs typeface="Verdana"/>
              </a:rPr>
              <a:t>Withdrawal, </a:t>
            </a:r>
            <a:r>
              <a:rPr dirty="0" sz="2250" spc="8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250" spc="-7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35">
                <a:solidFill>
                  <a:srgbClr val="FFFFFF"/>
                </a:solidFill>
                <a:latin typeface="Verdana"/>
                <a:cs typeface="Verdana"/>
              </a:rPr>
              <a:t>Searching 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250">
                <a:solidFill>
                  <a:srgbClr val="FFFFFF"/>
                </a:solidFill>
                <a:latin typeface="Verdana"/>
                <a:cs typeface="Verdana"/>
              </a:rPr>
              <a:t>transaction,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Transaction </a:t>
            </a:r>
            <a:r>
              <a:rPr dirty="0" sz="2250" spc="-25">
                <a:solidFill>
                  <a:srgbClr val="FFFFFF"/>
                </a:solidFill>
                <a:latin typeface="Verdana"/>
                <a:cs typeface="Verdana"/>
              </a:rPr>
              <a:t>report, </a:t>
            </a:r>
            <a:r>
              <a:rPr dirty="0" sz="2250" spc="10">
                <a:solidFill>
                  <a:srgbClr val="FFFFFF"/>
                </a:solidFill>
                <a:latin typeface="Verdana"/>
                <a:cs typeface="Verdana"/>
              </a:rPr>
              <a:t>Individual </a:t>
            </a:r>
            <a:r>
              <a:rPr dirty="0" sz="2250" spc="75">
                <a:solidFill>
                  <a:srgbClr val="FFFFFF"/>
                </a:solidFill>
                <a:latin typeface="Verdana"/>
                <a:cs typeface="Verdana"/>
              </a:rPr>
              <a:t>account </a:t>
            </a:r>
            <a:r>
              <a:rPr dirty="0" sz="2250" spc="90">
                <a:solidFill>
                  <a:srgbClr val="FFFFFF"/>
                </a:solidFill>
                <a:latin typeface="Verdana"/>
                <a:cs typeface="Verdana"/>
              </a:rPr>
              <a:t>opening </a:t>
            </a:r>
            <a:r>
              <a:rPr dirty="0" sz="2250" spc="-25">
                <a:solidFill>
                  <a:srgbClr val="FFFFFF"/>
                </a:solidFill>
                <a:latin typeface="Verdana"/>
                <a:cs typeface="Verdana"/>
              </a:rPr>
              <a:t>form, </a:t>
            </a:r>
            <a:r>
              <a:rPr dirty="0" sz="2250" spc="55">
                <a:solidFill>
                  <a:srgbClr val="FFFFFF"/>
                </a:solidFill>
                <a:latin typeface="Verdana"/>
                <a:cs typeface="Verdana"/>
              </a:rPr>
              <a:t>Group 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35">
                <a:solidFill>
                  <a:srgbClr val="FFFFFF"/>
                </a:solidFill>
                <a:latin typeface="Verdana"/>
                <a:cs typeface="Verdana"/>
              </a:rPr>
              <a:t>Account. </a:t>
            </a:r>
            <a:r>
              <a:rPr dirty="0" sz="2250" spc="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250" spc="40">
                <a:solidFill>
                  <a:srgbClr val="FFFFFF"/>
                </a:solidFill>
                <a:latin typeface="Verdana"/>
                <a:cs typeface="Verdana"/>
              </a:rPr>
              <a:t>exciting </a:t>
            </a:r>
            <a:r>
              <a:rPr dirty="0" sz="2250" spc="30">
                <a:solidFill>
                  <a:srgbClr val="FFFFFF"/>
                </a:solidFill>
                <a:latin typeface="Verdana"/>
                <a:cs typeface="Verdana"/>
              </a:rPr>
              <a:t>part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of this </a:t>
            </a:r>
            <a:r>
              <a:rPr dirty="0" sz="2250" spc="25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dirty="0" sz="2250" spc="-204">
                <a:solidFill>
                  <a:srgbClr val="FFFFFF"/>
                </a:solidFill>
                <a:latin typeface="Verdana"/>
                <a:cs typeface="Verdana"/>
              </a:rPr>
              <a:t>is; </a:t>
            </a:r>
            <a:r>
              <a:rPr dirty="0" sz="2250" spc="15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2250" spc="5">
                <a:solidFill>
                  <a:srgbClr val="FFFFFF"/>
                </a:solidFill>
                <a:latin typeface="Verdana"/>
                <a:cs typeface="Verdana"/>
              </a:rPr>
              <a:t>displays </a:t>
            </a:r>
            <a:r>
              <a:rPr dirty="0" sz="2250" spc="20">
                <a:solidFill>
                  <a:srgbClr val="FFFFFF"/>
                </a:solidFill>
                <a:latin typeface="Verdana"/>
                <a:cs typeface="Verdana"/>
              </a:rPr>
              <a:t>Transaction </a:t>
            </a:r>
            <a:r>
              <a:rPr dirty="0" sz="2250" spc="-30">
                <a:solidFill>
                  <a:srgbClr val="FFFFFF"/>
                </a:solidFill>
                <a:latin typeface="Verdana"/>
                <a:cs typeface="Verdana"/>
              </a:rPr>
              <a:t>reports, </a:t>
            </a:r>
            <a:r>
              <a:rPr dirty="0" sz="2250" spc="-5">
                <a:solidFill>
                  <a:srgbClr val="FFFFFF"/>
                </a:solidFill>
                <a:latin typeface="Verdana"/>
                <a:cs typeface="Verdana"/>
              </a:rPr>
              <a:t>Statistical </a:t>
            </a:r>
            <a:r>
              <a:rPr dirty="0" sz="2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25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250" spc="229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50" spc="-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50" spc="-9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50" spc="-2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9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50" spc="105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5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25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50" spc="-1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25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2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5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5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2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5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50" spc="-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25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2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2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5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50" spc="-2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50" spc="-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250" spc="229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2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2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25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250" spc="-33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32780"/>
            <a:ext cx="5025656" cy="485421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6226" y="705655"/>
              <a:ext cx="6211773" cy="95813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1922" y="1873478"/>
              <a:ext cx="17107535" cy="7568565"/>
            </a:xfrm>
            <a:custGeom>
              <a:avLst/>
              <a:gdLst/>
              <a:ahLst/>
              <a:cxnLst/>
              <a:rect l="l" t="t" r="r" b="b"/>
              <a:pathLst>
                <a:path w="17107535" h="7568565">
                  <a:moveTo>
                    <a:pt x="16718906" y="7568195"/>
                  </a:moveTo>
                  <a:lnTo>
                    <a:pt x="388974" y="7568195"/>
                  </a:lnTo>
                  <a:lnTo>
                    <a:pt x="340278" y="7565156"/>
                  </a:lnTo>
                  <a:lnTo>
                    <a:pt x="293361" y="7556285"/>
                  </a:lnTo>
                  <a:lnTo>
                    <a:pt x="248589" y="7541952"/>
                  </a:lnTo>
                  <a:lnTo>
                    <a:pt x="206333" y="7522523"/>
                  </a:lnTo>
                  <a:lnTo>
                    <a:pt x="166959" y="7498369"/>
                  </a:lnTo>
                  <a:lnTo>
                    <a:pt x="130838" y="7469857"/>
                  </a:lnTo>
                  <a:lnTo>
                    <a:pt x="98337" y="7437356"/>
                  </a:lnTo>
                  <a:lnTo>
                    <a:pt x="69825" y="7401234"/>
                  </a:lnTo>
                  <a:lnTo>
                    <a:pt x="45671" y="7361861"/>
                  </a:lnTo>
                  <a:lnTo>
                    <a:pt x="26242" y="7319604"/>
                  </a:lnTo>
                  <a:lnTo>
                    <a:pt x="11909" y="7274833"/>
                  </a:lnTo>
                  <a:lnTo>
                    <a:pt x="3038" y="7227915"/>
                  </a:lnTo>
                  <a:lnTo>
                    <a:pt x="0" y="7179220"/>
                  </a:lnTo>
                  <a:lnTo>
                    <a:pt x="0" y="388973"/>
                  </a:lnTo>
                  <a:lnTo>
                    <a:pt x="3038" y="340278"/>
                  </a:lnTo>
                  <a:lnTo>
                    <a:pt x="11909" y="293361"/>
                  </a:lnTo>
                  <a:lnTo>
                    <a:pt x="26242" y="248589"/>
                  </a:lnTo>
                  <a:lnTo>
                    <a:pt x="45671" y="206333"/>
                  </a:lnTo>
                  <a:lnTo>
                    <a:pt x="69825" y="166959"/>
                  </a:lnTo>
                  <a:lnTo>
                    <a:pt x="98337" y="130838"/>
                  </a:lnTo>
                  <a:lnTo>
                    <a:pt x="130838" y="98337"/>
                  </a:lnTo>
                  <a:lnTo>
                    <a:pt x="166959" y="69825"/>
                  </a:lnTo>
                  <a:lnTo>
                    <a:pt x="206333" y="45671"/>
                  </a:lnTo>
                  <a:lnTo>
                    <a:pt x="248589" y="26242"/>
                  </a:lnTo>
                  <a:lnTo>
                    <a:pt x="293361" y="11909"/>
                  </a:lnTo>
                  <a:lnTo>
                    <a:pt x="340278" y="3038"/>
                  </a:lnTo>
                  <a:lnTo>
                    <a:pt x="388974" y="0"/>
                  </a:lnTo>
                  <a:lnTo>
                    <a:pt x="16718906" y="0"/>
                  </a:lnTo>
                  <a:lnTo>
                    <a:pt x="16767601" y="3038"/>
                  </a:lnTo>
                  <a:lnTo>
                    <a:pt x="16814519" y="11909"/>
                  </a:lnTo>
                  <a:lnTo>
                    <a:pt x="16859290" y="26242"/>
                  </a:lnTo>
                  <a:lnTo>
                    <a:pt x="16901547" y="45671"/>
                  </a:lnTo>
                  <a:lnTo>
                    <a:pt x="16940920" y="69825"/>
                  </a:lnTo>
                  <a:lnTo>
                    <a:pt x="16977042" y="98337"/>
                  </a:lnTo>
                  <a:lnTo>
                    <a:pt x="17009543" y="130838"/>
                  </a:lnTo>
                  <a:lnTo>
                    <a:pt x="17038054" y="166959"/>
                  </a:lnTo>
                  <a:lnTo>
                    <a:pt x="17062209" y="206333"/>
                  </a:lnTo>
                  <a:lnTo>
                    <a:pt x="17081637" y="248589"/>
                  </a:lnTo>
                  <a:lnTo>
                    <a:pt x="17095971" y="293361"/>
                  </a:lnTo>
                  <a:lnTo>
                    <a:pt x="17104841" y="340278"/>
                  </a:lnTo>
                  <a:lnTo>
                    <a:pt x="17106935" y="373835"/>
                  </a:lnTo>
                  <a:lnTo>
                    <a:pt x="17106935" y="7194359"/>
                  </a:lnTo>
                  <a:lnTo>
                    <a:pt x="17095971" y="7274833"/>
                  </a:lnTo>
                  <a:lnTo>
                    <a:pt x="17081637" y="7319604"/>
                  </a:lnTo>
                  <a:lnTo>
                    <a:pt x="17062209" y="7361861"/>
                  </a:lnTo>
                  <a:lnTo>
                    <a:pt x="17038054" y="7401234"/>
                  </a:lnTo>
                  <a:lnTo>
                    <a:pt x="17009543" y="7437356"/>
                  </a:lnTo>
                  <a:lnTo>
                    <a:pt x="16977042" y="7469857"/>
                  </a:lnTo>
                  <a:lnTo>
                    <a:pt x="16940920" y="7498369"/>
                  </a:lnTo>
                  <a:lnTo>
                    <a:pt x="16901547" y="7522523"/>
                  </a:lnTo>
                  <a:lnTo>
                    <a:pt x="16859290" y="7541952"/>
                  </a:lnTo>
                  <a:lnTo>
                    <a:pt x="16814519" y="7556285"/>
                  </a:lnTo>
                  <a:lnTo>
                    <a:pt x="16767601" y="7565156"/>
                  </a:lnTo>
                  <a:lnTo>
                    <a:pt x="16718906" y="7568195"/>
                  </a:lnTo>
                  <a:close/>
                </a:path>
              </a:pathLst>
            </a:custGeom>
            <a:solidFill>
              <a:srgbClr val="2D2E2F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704761" cy="28659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5562" y="3060620"/>
              <a:ext cx="2382437" cy="49943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101" y="3430035"/>
              <a:ext cx="9829799" cy="56102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62558" y="2131195"/>
              <a:ext cx="95250" cy="9524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22322" y="30633"/>
            <a:ext cx="5380990" cy="15563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9560"/>
              </a:lnSpc>
              <a:spcBef>
                <a:spcPts val="110"/>
              </a:spcBef>
            </a:pPr>
            <a:r>
              <a:rPr dirty="0" sz="8050" spc="1175"/>
              <a:t>O</a:t>
            </a:r>
            <a:r>
              <a:rPr dirty="0" sz="8050" spc="950"/>
              <a:t>v</a:t>
            </a:r>
            <a:r>
              <a:rPr dirty="0" sz="8050" spc="695"/>
              <a:t>e</a:t>
            </a:r>
            <a:r>
              <a:rPr dirty="0" sz="8050" spc="795"/>
              <a:t>r</a:t>
            </a:r>
            <a:r>
              <a:rPr dirty="0" sz="8050" spc="950"/>
              <a:t>v</a:t>
            </a:r>
            <a:r>
              <a:rPr dirty="0" sz="8050" spc="1735"/>
              <a:t>i</a:t>
            </a:r>
            <a:r>
              <a:rPr dirty="0" sz="8050" spc="695"/>
              <a:t>e</a:t>
            </a:r>
            <a:r>
              <a:rPr dirty="0" sz="8050" spc="1650"/>
              <a:t>w</a:t>
            </a:r>
            <a:endParaRPr sz="8050"/>
          </a:p>
          <a:p>
            <a:pPr algn="ctr" marR="291465">
              <a:lnSpc>
                <a:spcPts val="2480"/>
              </a:lnSpc>
            </a:pPr>
            <a:r>
              <a:rPr dirty="0" sz="2150" spc="105">
                <a:latin typeface="Verdana"/>
                <a:cs typeface="Verdana"/>
              </a:rPr>
              <a:t>O</a:t>
            </a:r>
            <a:r>
              <a:rPr dirty="0" sz="2150" spc="-30">
                <a:latin typeface="Verdana"/>
                <a:cs typeface="Verdana"/>
              </a:rPr>
              <a:t>f</a:t>
            </a:r>
            <a:r>
              <a:rPr dirty="0" sz="2150" spc="-195">
                <a:latin typeface="Verdana"/>
                <a:cs typeface="Verdana"/>
              </a:rPr>
              <a:t> </a:t>
            </a:r>
            <a:r>
              <a:rPr dirty="0" sz="2150" spc="235">
                <a:latin typeface="Verdana"/>
                <a:cs typeface="Verdana"/>
              </a:rPr>
              <a:t>M</a:t>
            </a:r>
            <a:r>
              <a:rPr dirty="0" sz="2150" spc="35">
                <a:latin typeface="Verdana"/>
                <a:cs typeface="Verdana"/>
              </a:rPr>
              <a:t>o</a:t>
            </a:r>
            <a:r>
              <a:rPr dirty="0" sz="2150" spc="110">
                <a:latin typeface="Verdana"/>
                <a:cs typeface="Verdana"/>
              </a:rPr>
              <a:t>d</a:t>
            </a:r>
            <a:r>
              <a:rPr dirty="0" sz="2150" spc="80">
                <a:latin typeface="Verdana"/>
                <a:cs typeface="Verdana"/>
              </a:rPr>
              <a:t>u</a:t>
            </a:r>
            <a:r>
              <a:rPr dirty="0" sz="2150" spc="-20">
                <a:latin typeface="Verdana"/>
                <a:cs typeface="Verdana"/>
              </a:rPr>
              <a:t>l</a:t>
            </a:r>
            <a:r>
              <a:rPr dirty="0" sz="2150" spc="10">
                <a:latin typeface="Verdana"/>
                <a:cs typeface="Verdana"/>
              </a:rPr>
              <a:t>e</a:t>
            </a:r>
            <a:r>
              <a:rPr dirty="0" sz="2150" spc="-70">
                <a:latin typeface="Verdana"/>
                <a:cs typeface="Verdana"/>
              </a:rPr>
              <a:t>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07033" y="1887094"/>
            <a:ext cx="3411220" cy="1339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dirty="0" sz="2500" spc="5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dirty="0" sz="2500" spc="114">
                <a:solidFill>
                  <a:srgbClr val="FFFFFF"/>
                </a:solidFill>
                <a:latin typeface="Verdana"/>
                <a:cs typeface="Verdana"/>
              </a:rPr>
              <a:t>Module </a:t>
            </a:r>
            <a:r>
              <a:rPr dirty="0" sz="2500" spc="40">
                <a:solidFill>
                  <a:srgbClr val="FFFFFF"/>
                </a:solidFill>
                <a:latin typeface="Verdana"/>
                <a:cs typeface="Verdana"/>
              </a:rPr>
              <a:t>allows </a:t>
            </a:r>
            <a:r>
              <a:rPr dirty="0" sz="25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5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Verdana"/>
                <a:cs typeface="Verdana"/>
              </a:rPr>
              <a:t>login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25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500" spc="-8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18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500" spc="-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00" spc="6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500" spc="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00" spc="17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15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dirty="0" sz="2500" spc="1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5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00" spc="-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00" spc="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0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00" spc="13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53033" y="3785084"/>
            <a:ext cx="104775" cy="1047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314177" y="3551347"/>
            <a:ext cx="4613910" cy="5845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2550" spc="-114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14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1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65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550" spc="14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550" spc="-65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-39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14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75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14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0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65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0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-13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65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22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0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39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13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550" spc="1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550" spc="1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550" spc="14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55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2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13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55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  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550" spc="-13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550" spc="1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95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gg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39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9240" y="2517281"/>
            <a:ext cx="2534285" cy="7874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353060" algn="l"/>
                <a:tab pos="1456055" algn="l"/>
              </a:tabLst>
            </a:pPr>
            <a:r>
              <a:rPr dirty="0" sz="2150" spc="-60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150" spc="-33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u="heavy" sz="2150" spc="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</a:t>
            </a:r>
            <a:r>
              <a:rPr dirty="0" u="heavy" sz="2150" spc="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dirty="0" sz="2150" spc="1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u="heavy" sz="21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</a:t>
            </a:r>
            <a:r>
              <a:rPr dirty="0" u="heavy" sz="2150" spc="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</a:t>
            </a:r>
            <a:r>
              <a:rPr dirty="0" u="heavy" sz="2150" spc="-1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150" spc="-2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/</a:t>
            </a:r>
            <a:r>
              <a:rPr dirty="0" u="heavy" sz="21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	</a:t>
            </a:r>
            <a:r>
              <a:rPr dirty="0" u="heavy" sz="2150" spc="-1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S</a:t>
            </a:r>
            <a:r>
              <a:rPr dirty="0" u="heavy" sz="21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</a:t>
            </a:r>
            <a:r>
              <a:rPr dirty="0" sz="2150" spc="1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u="heavy" sz="2150" spc="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</a:t>
            </a:r>
            <a:r>
              <a:rPr dirty="0" u="heavy" sz="2150" spc="-1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150" spc="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u</a:t>
            </a:r>
            <a:r>
              <a:rPr dirty="0" u="heavy" sz="2150" spc="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</a:t>
            </a:r>
            <a:endParaRPr sz="2150">
              <a:latin typeface="Verdana"/>
              <a:cs typeface="Verdana"/>
            </a:endParaRPr>
          </a:p>
          <a:p>
            <a:pPr marL="912494">
              <a:lnSpc>
                <a:spcPct val="100000"/>
              </a:lnSpc>
              <a:spcBef>
                <a:spcPts val="420"/>
              </a:spcBef>
            </a:pPr>
            <a:r>
              <a:rPr dirty="0" u="heavy" sz="2150" spc="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Module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8352" y="1"/>
            <a:ext cx="4709646" cy="82422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4357370" cy="5247640"/>
            <a:chOff x="0" y="0"/>
            <a:chExt cx="4357370" cy="52476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357024" cy="52473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225112" cy="220388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24870" y="0"/>
            <a:ext cx="2063129" cy="30035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33467" y="729737"/>
            <a:ext cx="5676899" cy="57626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9338" y="7403040"/>
            <a:ext cx="76200" cy="76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9338" y="8557640"/>
            <a:ext cx="76200" cy="76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80178" y="7112953"/>
            <a:ext cx="16540480" cy="20948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600"/>
              </a:lnSpc>
              <a:spcBef>
                <a:spcPts val="95"/>
              </a:spcBef>
            </a:pPr>
            <a:r>
              <a:rPr dirty="0" sz="2550" spc="100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65">
                <a:solidFill>
                  <a:srgbClr val="FFFFFF"/>
                </a:solidFill>
                <a:latin typeface="Times New Roman"/>
                <a:cs typeface="Times New Roman"/>
              </a:rPr>
              <a:t>need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imes New Roman"/>
                <a:cs typeface="Times New Roman"/>
              </a:rPr>
              <a:t>add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Times New Roman"/>
                <a:cs typeface="Times New Roman"/>
              </a:rPr>
              <a:t>correct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50">
                <a:solidFill>
                  <a:srgbClr val="FFFFFF"/>
                </a:solidFill>
                <a:latin typeface="Times New Roman"/>
                <a:cs typeface="Times New Roman"/>
              </a:rPr>
              <a:t>email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Times New Roman"/>
                <a:cs typeface="Times New Roman"/>
              </a:rPr>
              <a:t>password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55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imes New Roman"/>
                <a:cs typeface="Times New Roman"/>
              </a:rPr>
              <a:t>they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45">
                <a:solidFill>
                  <a:srgbClr val="FFFFFF"/>
                </a:solidFill>
                <a:latin typeface="Times New Roman"/>
                <a:cs typeface="Times New Roman"/>
              </a:rPr>
              <a:t>set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65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30">
                <a:solidFill>
                  <a:srgbClr val="FFFFFF"/>
                </a:solidFill>
                <a:latin typeface="Times New Roman"/>
                <a:cs typeface="Times New Roman"/>
              </a:rPr>
              <a:t>sign</a:t>
            </a:r>
            <a:r>
              <a:rPr dirty="0" sz="255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imes New Roman"/>
                <a:cs typeface="Times New Roman"/>
              </a:rPr>
              <a:t>up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Times New Roman"/>
                <a:cs typeface="Times New Roman"/>
              </a:rPr>
              <a:t>module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Times New Roman"/>
                <a:cs typeface="Times New Roman"/>
              </a:rPr>
              <a:t>additionaly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imes New Roman"/>
                <a:cs typeface="Times New Roman"/>
              </a:rPr>
              <a:t>they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05">
                <a:solidFill>
                  <a:srgbClr val="FFFFFF"/>
                </a:solidFill>
                <a:latin typeface="Times New Roman"/>
                <a:cs typeface="Times New Roman"/>
              </a:rPr>
              <a:t>must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80">
                <a:solidFill>
                  <a:srgbClr val="FFFFFF"/>
                </a:solidFill>
                <a:latin typeface="Times New Roman"/>
                <a:cs typeface="Times New Roman"/>
              </a:rPr>
              <a:t>abide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550" spc="-6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80">
                <a:solidFill>
                  <a:srgbClr val="FFFFFF"/>
                </a:solidFill>
                <a:latin typeface="Times New Roman"/>
                <a:cs typeface="Times New Roman"/>
              </a:rPr>
              <a:t>Terms</a:t>
            </a:r>
            <a:r>
              <a:rPr dirty="0" sz="25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5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05">
                <a:solidFill>
                  <a:srgbClr val="FFFFFF"/>
                </a:solidFill>
                <a:latin typeface="Times New Roman"/>
                <a:cs typeface="Times New Roman"/>
              </a:rPr>
              <a:t>Condition</a:t>
            </a:r>
            <a:r>
              <a:rPr dirty="0" sz="25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5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5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25">
                <a:solidFill>
                  <a:srgbClr val="FFFFFF"/>
                </a:solidFill>
                <a:latin typeface="Times New Roman"/>
                <a:cs typeface="Times New Roman"/>
              </a:rPr>
              <a:t>bank.</a:t>
            </a:r>
            <a:endParaRPr sz="2550">
              <a:latin typeface="Times New Roman"/>
              <a:cs typeface="Times New Roman"/>
            </a:endParaRPr>
          </a:p>
          <a:p>
            <a:pPr marL="12700" marR="445770">
              <a:lnSpc>
                <a:spcPct val="117600"/>
              </a:lnSpc>
              <a:spcBef>
                <a:spcPts val="1889"/>
              </a:spcBef>
            </a:pPr>
            <a:r>
              <a:rPr dirty="0" sz="2550" spc="85">
                <a:solidFill>
                  <a:srgbClr val="FFFFFF"/>
                </a:solidFill>
                <a:latin typeface="Times New Roman"/>
                <a:cs typeface="Times New Roman"/>
              </a:rPr>
              <a:t>After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65">
                <a:solidFill>
                  <a:srgbClr val="FFFFFF"/>
                </a:solidFill>
                <a:latin typeface="Times New Roman"/>
                <a:cs typeface="Times New Roman"/>
              </a:rPr>
              <a:t>entering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Times New Roman"/>
                <a:cs typeface="Times New Roman"/>
              </a:rPr>
              <a:t>Correct</a:t>
            </a:r>
            <a:r>
              <a:rPr dirty="0" sz="255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80">
                <a:solidFill>
                  <a:srgbClr val="FFFFFF"/>
                </a:solidFill>
                <a:latin typeface="Times New Roman"/>
                <a:cs typeface="Times New Roman"/>
              </a:rPr>
              <a:t>Email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55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85">
                <a:solidFill>
                  <a:srgbClr val="FFFFFF"/>
                </a:solidFill>
                <a:latin typeface="Times New Roman"/>
                <a:cs typeface="Times New Roman"/>
              </a:rPr>
              <a:t>Password,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5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85">
                <a:solidFill>
                  <a:srgbClr val="FFFFFF"/>
                </a:solidFill>
                <a:latin typeface="Times New Roman"/>
                <a:cs typeface="Times New Roman"/>
              </a:rPr>
              <a:t>multicharacter</a:t>
            </a:r>
            <a:r>
              <a:rPr dirty="0" sz="255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20">
                <a:solidFill>
                  <a:srgbClr val="FFFFFF"/>
                </a:solidFill>
                <a:latin typeface="Times New Roman"/>
                <a:cs typeface="Times New Roman"/>
              </a:rPr>
              <a:t>Capcha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55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85">
                <a:solidFill>
                  <a:srgbClr val="FFFFFF"/>
                </a:solidFill>
                <a:latin typeface="Times New Roman"/>
                <a:cs typeface="Times New Roman"/>
              </a:rPr>
              <a:t>required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55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5">
                <a:solidFill>
                  <a:srgbClr val="FFFFFF"/>
                </a:solidFill>
                <a:latin typeface="Times New Roman"/>
                <a:cs typeface="Times New Roman"/>
              </a:rPr>
              <a:t>filled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65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255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imes New Roman"/>
                <a:cs typeface="Times New Roman"/>
              </a:rPr>
              <a:t>page.</a:t>
            </a:r>
            <a:r>
              <a:rPr dirty="0" sz="255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dirty="0" sz="2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05">
                <a:solidFill>
                  <a:srgbClr val="FFFFFF"/>
                </a:solidFill>
                <a:latin typeface="Times New Roman"/>
                <a:cs typeface="Times New Roman"/>
              </a:rPr>
              <a:t>done </a:t>
            </a:r>
            <a:r>
              <a:rPr dirty="0" sz="2550" spc="-6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05">
                <a:solidFill>
                  <a:srgbClr val="FFFFFF"/>
                </a:solidFill>
                <a:latin typeface="Times New Roman"/>
                <a:cs typeface="Times New Roman"/>
              </a:rPr>
              <a:t>then</a:t>
            </a:r>
            <a:r>
              <a:rPr dirty="0" sz="25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85">
                <a:solidFill>
                  <a:srgbClr val="FFFFFF"/>
                </a:solidFill>
                <a:latin typeface="Times New Roman"/>
                <a:cs typeface="Times New Roman"/>
              </a:rPr>
              <a:t>accounting</a:t>
            </a:r>
            <a:r>
              <a:rPr dirty="0" sz="25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Times New Roman"/>
                <a:cs typeface="Times New Roman"/>
              </a:rPr>
              <a:t>page</a:t>
            </a:r>
            <a:r>
              <a:rPr dirty="0" sz="25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dirty="0" sz="25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dirty="0" sz="25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imes New Roman"/>
                <a:cs typeface="Times New Roman"/>
              </a:rPr>
              <a:t>show</a:t>
            </a:r>
            <a:r>
              <a:rPr dirty="0" sz="25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14">
                <a:solidFill>
                  <a:srgbClr val="FFFFFF"/>
                </a:solidFill>
                <a:latin typeface="Times New Roman"/>
                <a:cs typeface="Times New Roman"/>
              </a:rPr>
              <a:t>up.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3626" y="1"/>
            <a:ext cx="5184372" cy="46108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22243"/>
            <a:ext cx="3264739" cy="84073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176838" y="4806271"/>
            <a:ext cx="7111365" cy="5481320"/>
            <a:chOff x="11176838" y="4806271"/>
            <a:chExt cx="7111365" cy="54813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6838" y="4806271"/>
              <a:ext cx="7111161" cy="54807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9970" y="8535586"/>
              <a:ext cx="2418028" cy="175141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20057" y="1"/>
            <a:ext cx="4267942" cy="33077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700" y="1267173"/>
            <a:ext cx="5353049" cy="4114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18887" y="1286223"/>
            <a:ext cx="5505449" cy="411479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377939" y="3248385"/>
            <a:ext cx="3753485" cy="152400"/>
            <a:chOff x="6377939" y="3248385"/>
            <a:chExt cx="3753485" cy="152400"/>
          </a:xfrm>
        </p:grpSpPr>
        <p:sp>
          <p:nvSpPr>
            <p:cNvPr id="11" name="object 11"/>
            <p:cNvSpPr/>
            <p:nvPr/>
          </p:nvSpPr>
          <p:spPr>
            <a:xfrm>
              <a:off x="6377939" y="3324573"/>
              <a:ext cx="3648710" cy="0"/>
            </a:xfrm>
            <a:custGeom>
              <a:avLst/>
              <a:gdLst/>
              <a:ahLst/>
              <a:cxnLst/>
              <a:rect l="l" t="t" r="r" b="b"/>
              <a:pathLst>
                <a:path w="3648709" h="0">
                  <a:moveTo>
                    <a:pt x="0" y="0"/>
                  </a:moveTo>
                  <a:lnTo>
                    <a:pt x="3648311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6729" y="3248385"/>
              <a:ext cx="114202" cy="15237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71599" y="6857793"/>
            <a:ext cx="76200" cy="76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71599" y="8292382"/>
            <a:ext cx="76200" cy="761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577230" y="6568220"/>
            <a:ext cx="14944725" cy="1917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" marR="5080" indent="-16510">
              <a:lnSpc>
                <a:spcPct val="115399"/>
              </a:lnSpc>
              <a:spcBef>
                <a:spcPts val="100"/>
              </a:spcBef>
            </a:pP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has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forget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imes New Roman"/>
                <a:cs typeface="Times New Roman"/>
              </a:rPr>
              <a:t>his/her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imes New Roman"/>
                <a:cs typeface="Times New Roman"/>
              </a:rPr>
              <a:t>password</a:t>
            </a:r>
            <a:r>
              <a:rPr dirty="0" sz="26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he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need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imes New Roman"/>
                <a:cs typeface="Times New Roman"/>
              </a:rPr>
              <a:t>Click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imes New Roman"/>
                <a:cs typeface="Times New Roman"/>
              </a:rPr>
              <a:t>"Forget</a:t>
            </a:r>
            <a:r>
              <a:rPr dirty="0" sz="26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Password",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Times New Roman"/>
                <a:cs typeface="Times New Roman"/>
              </a:rPr>
              <a:t>clicking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4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imes New Roman"/>
                <a:cs typeface="Times New Roman"/>
              </a:rPr>
              <a:t>pop</a:t>
            </a:r>
            <a:r>
              <a:rPr dirty="0" sz="26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window </a:t>
            </a:r>
            <a:r>
              <a:rPr dirty="0" sz="2600" spc="-6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imes New Roman"/>
                <a:cs typeface="Times New Roman"/>
              </a:rPr>
              <a:t>appears</a:t>
            </a:r>
            <a:r>
              <a:rPr dirty="0" sz="2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imes New Roman"/>
                <a:cs typeface="Times New Roman"/>
              </a:rPr>
              <a:t>reset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imes New Roman"/>
                <a:cs typeface="Times New Roman"/>
              </a:rPr>
              <a:t>password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account.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2600" spc="75">
                <a:solidFill>
                  <a:srgbClr val="FFFFFF"/>
                </a:solidFill>
                <a:latin typeface="Times New Roman"/>
                <a:cs typeface="Times New Roman"/>
              </a:rPr>
              <a:t>New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window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imes New Roman"/>
                <a:cs typeface="Times New Roman"/>
              </a:rPr>
              <a:t>asks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imes New Roman"/>
                <a:cs typeface="Times New Roman"/>
              </a:rPr>
              <a:t>enter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imes New Roman"/>
                <a:cs typeface="Times New Roman"/>
              </a:rPr>
              <a:t>registered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imes New Roman"/>
                <a:cs typeface="Times New Roman"/>
              </a:rPr>
              <a:t>email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imes New Roman"/>
                <a:cs typeface="Times New Roman"/>
              </a:rPr>
              <a:t>then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imes New Roman"/>
                <a:cs typeface="Times New Roman"/>
              </a:rPr>
              <a:t>set</a:t>
            </a:r>
            <a:r>
              <a:rPr dirty="0" sz="2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Times New Roman"/>
                <a:cs typeface="Times New Roman"/>
              </a:rPr>
              <a:t>new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imes New Roman"/>
                <a:cs typeface="Times New Roman"/>
              </a:rPr>
              <a:t>password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dirty="0" sz="2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imes New Roman"/>
                <a:cs typeface="Times New Roman"/>
              </a:rPr>
              <a:t>account.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65360" y="269341"/>
            <a:ext cx="3923029" cy="10017760"/>
            <a:chOff x="14365360" y="269341"/>
            <a:chExt cx="3923029" cy="10017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5360" y="269341"/>
              <a:ext cx="3922638" cy="8762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2090" y="8045993"/>
              <a:ext cx="2745908" cy="2241006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2974071"/>
            <a:ext cx="11106149" cy="6457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679511" cy="148484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31828" y="0"/>
            <a:ext cx="2956171" cy="21039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10531" y="0"/>
            <a:ext cx="4600574" cy="148225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28130" y="1718417"/>
            <a:ext cx="1747520" cy="920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1460" marR="5080" indent="-239395">
              <a:lnSpc>
                <a:spcPct val="115199"/>
              </a:lnSpc>
              <a:spcBef>
                <a:spcPts val="100"/>
              </a:spcBef>
            </a:pPr>
            <a:r>
              <a:rPr dirty="0" u="heavy" sz="2550" spc="-1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2</a:t>
            </a:r>
            <a:r>
              <a:rPr dirty="0" u="heavy" sz="2550" spc="-3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.</a:t>
            </a:r>
            <a:r>
              <a:rPr dirty="0" u="heavy" sz="2550" spc="-2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550" spc="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R</a:t>
            </a:r>
            <a:r>
              <a:rPr dirty="0" u="heavy" sz="2550" spc="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r>
              <a:rPr dirty="0" sz="2550" spc="1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u="heavy" sz="2550" spc="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</a:t>
            </a:r>
            <a:r>
              <a:rPr dirty="0" u="heavy" sz="2550" spc="-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s</a:t>
            </a:r>
            <a:r>
              <a:rPr dirty="0" u="heavy" sz="2550" spc="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</a:t>
            </a:r>
            <a:r>
              <a:rPr dirty="0" u="heavy" sz="2550" spc="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r>
              <a:rPr dirty="0" u="heavy" sz="2550" spc="-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r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u="heavy" sz="2550" spc="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Module</a:t>
            </a:r>
            <a:endParaRPr sz="25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71859" y="3071368"/>
            <a:ext cx="76200" cy="761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71859" y="5906607"/>
            <a:ext cx="76200" cy="761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71859" y="8296275"/>
            <a:ext cx="76200" cy="761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975406" y="2781548"/>
            <a:ext cx="4282440" cy="66224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9209">
              <a:lnSpc>
                <a:spcPct val="117600"/>
              </a:lnSpc>
              <a:spcBef>
                <a:spcPts val="90"/>
              </a:spcBef>
            </a:pPr>
            <a:r>
              <a:rPr dirty="0" sz="2550" spc="75">
                <a:solidFill>
                  <a:srgbClr val="FFFFFF"/>
                </a:solidFill>
                <a:latin typeface="Times New Roman"/>
                <a:cs typeface="Times New Roman"/>
              </a:rPr>
              <a:t>If </a:t>
            </a:r>
            <a:r>
              <a:rPr dirty="0" sz="2550" spc="80">
                <a:solidFill>
                  <a:srgbClr val="FFFFFF"/>
                </a:solidFill>
                <a:latin typeface="Times New Roman"/>
                <a:cs typeface="Times New Roman"/>
              </a:rPr>
              <a:t>someone </a:t>
            </a:r>
            <a:r>
              <a:rPr dirty="0" sz="2550" spc="-5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dirty="0" sz="2550" spc="55">
                <a:solidFill>
                  <a:srgbClr val="FFFFFF"/>
                </a:solidFill>
                <a:latin typeface="Times New Roman"/>
                <a:cs typeface="Times New Roman"/>
              </a:rPr>
              <a:t>new </a:t>
            </a:r>
            <a:r>
              <a:rPr dirty="0" sz="2550" spc="15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dirty="0" sz="2550" spc="10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550" spc="150">
                <a:solidFill>
                  <a:srgbClr val="FFFFFF"/>
                </a:solidFill>
                <a:latin typeface="Times New Roman"/>
                <a:cs typeface="Times New Roman"/>
              </a:rPr>
              <a:t>app </a:t>
            </a:r>
            <a:r>
              <a:rPr dirty="0" sz="2550" spc="1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10">
                <a:solidFill>
                  <a:srgbClr val="FFFFFF"/>
                </a:solidFill>
                <a:latin typeface="Times New Roman"/>
                <a:cs typeface="Times New Roman"/>
              </a:rPr>
              <a:t>then </a:t>
            </a:r>
            <a:r>
              <a:rPr dirty="0" sz="2550" spc="75">
                <a:solidFill>
                  <a:srgbClr val="FFFFFF"/>
                </a:solidFill>
                <a:latin typeface="Times New Roman"/>
                <a:cs typeface="Times New Roman"/>
              </a:rPr>
              <a:t>he </a:t>
            </a:r>
            <a:r>
              <a:rPr dirty="0" sz="2550" spc="40">
                <a:solidFill>
                  <a:srgbClr val="FFFFFF"/>
                </a:solidFill>
                <a:latin typeface="Times New Roman"/>
                <a:cs typeface="Times New Roman"/>
              </a:rPr>
              <a:t>/she </a:t>
            </a:r>
            <a:r>
              <a:rPr dirty="0" sz="2550" spc="10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dirty="0" sz="2550" spc="70">
                <a:solidFill>
                  <a:srgbClr val="FFFFFF"/>
                </a:solidFill>
                <a:latin typeface="Times New Roman"/>
                <a:cs typeface="Times New Roman"/>
              </a:rPr>
              <a:t>create </a:t>
            </a:r>
            <a:r>
              <a:rPr dirty="0" sz="2550" spc="85">
                <a:solidFill>
                  <a:srgbClr val="FFFFFF"/>
                </a:solidFill>
                <a:latin typeface="Times New Roman"/>
                <a:cs typeface="Times New Roman"/>
              </a:rPr>
              <a:t>there </a:t>
            </a:r>
            <a:r>
              <a:rPr dirty="0" sz="255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05">
                <a:solidFill>
                  <a:srgbClr val="FFFFFF"/>
                </a:solidFill>
                <a:latin typeface="Times New Roman"/>
                <a:cs typeface="Times New Roman"/>
              </a:rPr>
              <a:t>account </a:t>
            </a:r>
            <a:r>
              <a:rPr dirty="0" sz="2550" spc="11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dirty="0" sz="2550" spc="85">
                <a:solidFill>
                  <a:srgbClr val="FFFFFF"/>
                </a:solidFill>
                <a:latin typeface="Times New Roman"/>
                <a:cs typeface="Times New Roman"/>
              </a:rPr>
              <a:t>"Create </a:t>
            </a:r>
            <a:r>
              <a:rPr dirty="0" sz="2550" spc="55">
                <a:solidFill>
                  <a:srgbClr val="FFFFFF"/>
                </a:solidFill>
                <a:latin typeface="Times New Roman"/>
                <a:cs typeface="Times New Roman"/>
              </a:rPr>
              <a:t>new </a:t>
            </a:r>
            <a:r>
              <a:rPr dirty="0" sz="255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imes New Roman"/>
                <a:cs typeface="Times New Roman"/>
              </a:rPr>
              <a:t>account"</a:t>
            </a:r>
            <a:r>
              <a:rPr dirty="0" sz="255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Times New Roman"/>
                <a:cs typeface="Times New Roman"/>
              </a:rPr>
              <a:t>button</a:t>
            </a:r>
            <a:r>
              <a:rPr dirty="0" sz="255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80">
                <a:solidFill>
                  <a:srgbClr val="FFFFFF"/>
                </a:solidFill>
                <a:latin typeface="Times New Roman"/>
                <a:cs typeface="Times New Roman"/>
              </a:rPr>
              <a:t>present</a:t>
            </a:r>
            <a:r>
              <a:rPr dirty="0" sz="255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255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550" spc="-6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55">
                <a:solidFill>
                  <a:srgbClr val="FFFFFF"/>
                </a:solidFill>
                <a:latin typeface="Times New Roman"/>
                <a:cs typeface="Times New Roman"/>
              </a:rPr>
              <a:t>login</a:t>
            </a:r>
            <a:r>
              <a:rPr dirty="0" sz="25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Times New Roman"/>
                <a:cs typeface="Times New Roman"/>
              </a:rPr>
              <a:t>module.</a:t>
            </a:r>
            <a:endParaRPr sz="2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 marR="5080">
              <a:lnSpc>
                <a:spcPct val="117600"/>
              </a:lnSpc>
            </a:pPr>
            <a:r>
              <a:rPr dirty="0" sz="2550" spc="100">
                <a:solidFill>
                  <a:srgbClr val="FFFFFF"/>
                </a:solidFill>
                <a:latin typeface="Times New Roman"/>
                <a:cs typeface="Times New Roman"/>
              </a:rPr>
              <a:t>New </a:t>
            </a:r>
            <a:r>
              <a:rPr dirty="0" sz="2550" spc="70">
                <a:solidFill>
                  <a:srgbClr val="FFFFFF"/>
                </a:solidFill>
                <a:latin typeface="Times New Roman"/>
                <a:cs typeface="Times New Roman"/>
              </a:rPr>
              <a:t>user need </a:t>
            </a:r>
            <a:r>
              <a:rPr dirty="0" sz="2550" spc="150">
                <a:solidFill>
                  <a:srgbClr val="FFFFFF"/>
                </a:solidFill>
                <a:latin typeface="Times New Roman"/>
                <a:cs typeface="Times New Roman"/>
              </a:rPr>
              <a:t>to add </a:t>
            </a:r>
            <a:r>
              <a:rPr dirty="0" sz="2550" spc="85">
                <a:solidFill>
                  <a:srgbClr val="FFFFFF"/>
                </a:solidFill>
                <a:latin typeface="Times New Roman"/>
                <a:cs typeface="Times New Roman"/>
              </a:rPr>
              <a:t>their </a:t>
            </a:r>
            <a:r>
              <a:rPr dirty="0" sz="255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30">
                <a:solidFill>
                  <a:srgbClr val="FFFFFF"/>
                </a:solidFill>
                <a:latin typeface="Times New Roman"/>
                <a:cs typeface="Times New Roman"/>
              </a:rPr>
              <a:t>important </a:t>
            </a:r>
            <a:r>
              <a:rPr dirty="0" sz="2550" spc="60">
                <a:solidFill>
                  <a:srgbClr val="FFFFFF"/>
                </a:solidFill>
                <a:latin typeface="Times New Roman"/>
                <a:cs typeface="Times New Roman"/>
              </a:rPr>
              <a:t>details </a:t>
            </a:r>
            <a:r>
              <a:rPr dirty="0" sz="2550" spc="30">
                <a:solidFill>
                  <a:srgbClr val="FFFFFF"/>
                </a:solidFill>
                <a:latin typeface="Times New Roman"/>
                <a:cs typeface="Times New Roman"/>
              </a:rPr>
              <a:t>like </a:t>
            </a:r>
            <a:r>
              <a:rPr dirty="0" sz="2550" spc="100">
                <a:solidFill>
                  <a:srgbClr val="FFFFFF"/>
                </a:solidFill>
                <a:latin typeface="Times New Roman"/>
                <a:cs typeface="Times New Roman"/>
              </a:rPr>
              <a:t>name, </a:t>
            </a:r>
            <a:r>
              <a:rPr dirty="0" sz="25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55">
                <a:solidFill>
                  <a:srgbClr val="FFFFFF"/>
                </a:solidFill>
                <a:latin typeface="Times New Roman"/>
                <a:cs typeface="Times New Roman"/>
              </a:rPr>
              <a:t>email, </a:t>
            </a:r>
            <a:r>
              <a:rPr dirty="0" sz="2550" spc="105">
                <a:solidFill>
                  <a:srgbClr val="FFFFFF"/>
                </a:solidFill>
                <a:latin typeface="Times New Roman"/>
                <a:cs typeface="Times New Roman"/>
              </a:rPr>
              <a:t>Phone, </a:t>
            </a:r>
            <a:r>
              <a:rPr dirty="0" sz="2550" spc="130">
                <a:solidFill>
                  <a:srgbClr val="FFFFFF"/>
                </a:solidFill>
                <a:latin typeface="Times New Roman"/>
                <a:cs typeface="Times New Roman"/>
              </a:rPr>
              <a:t>DOB, </a:t>
            </a:r>
            <a:r>
              <a:rPr dirty="0" sz="2550" spc="85">
                <a:solidFill>
                  <a:srgbClr val="FFFFFF"/>
                </a:solidFill>
                <a:latin typeface="Times New Roman"/>
                <a:cs typeface="Times New Roman"/>
              </a:rPr>
              <a:t>address </a:t>
            </a:r>
            <a:r>
              <a:rPr dirty="0" sz="255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55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14">
                <a:solidFill>
                  <a:srgbClr val="FFFFFF"/>
                </a:solidFill>
                <a:latin typeface="Times New Roman"/>
                <a:cs typeface="Times New Roman"/>
              </a:rPr>
              <a:t>other</a:t>
            </a:r>
            <a:r>
              <a:rPr dirty="0" sz="25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Times New Roman"/>
                <a:cs typeface="Times New Roman"/>
              </a:rPr>
              <a:t>details</a:t>
            </a:r>
            <a:r>
              <a:rPr dirty="0" sz="25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imes New Roman"/>
                <a:cs typeface="Times New Roman"/>
              </a:rPr>
              <a:t>mentioned</a:t>
            </a:r>
            <a:r>
              <a:rPr dirty="0" sz="255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dirty="0" sz="2550" spc="-6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5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Times New Roman"/>
                <a:cs typeface="Times New Roman"/>
              </a:rPr>
              <a:t>image.</a:t>
            </a:r>
            <a:endParaRPr sz="2550">
              <a:latin typeface="Times New Roman"/>
              <a:cs typeface="Times New Roman"/>
            </a:endParaRPr>
          </a:p>
          <a:p>
            <a:pPr algn="just" marL="12700" marR="566420" indent="81915">
              <a:lnSpc>
                <a:spcPct val="117600"/>
              </a:lnSpc>
              <a:spcBef>
                <a:spcPts val="819"/>
              </a:spcBef>
            </a:pPr>
            <a:r>
              <a:rPr dirty="0" sz="2550" spc="105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dirty="0" sz="255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dirty="0" sz="255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imes New Roman"/>
                <a:cs typeface="Times New Roman"/>
              </a:rPr>
              <a:t>need</a:t>
            </a:r>
            <a:r>
              <a:rPr dirty="0" sz="255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55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50">
                <a:solidFill>
                  <a:srgbClr val="FFFFFF"/>
                </a:solidFill>
                <a:latin typeface="Times New Roman"/>
                <a:cs typeface="Times New Roman"/>
              </a:rPr>
              <a:t>set</a:t>
            </a:r>
            <a:r>
              <a:rPr dirty="0" sz="255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85">
                <a:solidFill>
                  <a:srgbClr val="FFFFFF"/>
                </a:solidFill>
                <a:latin typeface="Times New Roman"/>
                <a:cs typeface="Times New Roman"/>
              </a:rPr>
              <a:t>their </a:t>
            </a:r>
            <a:r>
              <a:rPr dirty="0" sz="2550" spc="-6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imes New Roman"/>
                <a:cs typeface="Times New Roman"/>
              </a:rPr>
              <a:t>password </a:t>
            </a:r>
            <a:r>
              <a:rPr dirty="0" sz="2550" spc="15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2550" spc="95">
                <a:solidFill>
                  <a:srgbClr val="FFFFFF"/>
                </a:solidFill>
                <a:latin typeface="Times New Roman"/>
                <a:cs typeface="Times New Roman"/>
              </a:rPr>
              <a:t>pin </a:t>
            </a:r>
            <a:r>
              <a:rPr dirty="0" sz="2550" spc="15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dirty="0" sz="2550" spc="85">
                <a:solidFill>
                  <a:srgbClr val="FFFFFF"/>
                </a:solidFill>
                <a:latin typeface="Times New Roman"/>
                <a:cs typeface="Times New Roman"/>
              </a:rPr>
              <a:t>enter </a:t>
            </a:r>
            <a:r>
              <a:rPr dirty="0" sz="2550" spc="-6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1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dirty="0" sz="25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5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Times New Roman"/>
                <a:cs typeface="Times New Roman"/>
              </a:rPr>
              <a:t>account.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Ashish Kumar</dc:creator>
  <cp:keywords>DAFgKIClHUM,BAEkLV_AqUY</cp:keywords>
  <dc:title>Online-Banking System</dc:title>
  <dcterms:created xsi:type="dcterms:W3CDTF">2023-04-20T13:48:57Z</dcterms:created>
  <dcterms:modified xsi:type="dcterms:W3CDTF">2023-04-20T13:48:57Z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2023-04-20T00:00:00Z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2023-04-20T00:00:00Z</vt:filetime>
  </property>
</Properties>
</file>